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2" r:id="rId2"/>
  </p:sldMasterIdLst>
  <p:notesMasterIdLst>
    <p:notesMasterId r:id="rId36"/>
  </p:notesMasterIdLst>
  <p:sldIdLst>
    <p:sldId id="256" r:id="rId3"/>
    <p:sldId id="303" r:id="rId4"/>
    <p:sldId id="302" r:id="rId5"/>
    <p:sldId id="275" r:id="rId6"/>
    <p:sldId id="258" r:id="rId7"/>
    <p:sldId id="301" r:id="rId8"/>
    <p:sldId id="304" r:id="rId9"/>
    <p:sldId id="272" r:id="rId10"/>
    <p:sldId id="305" r:id="rId11"/>
    <p:sldId id="306" r:id="rId12"/>
    <p:sldId id="307" r:id="rId13"/>
    <p:sldId id="308" r:id="rId14"/>
    <p:sldId id="273" r:id="rId15"/>
    <p:sldId id="309" r:id="rId16"/>
    <p:sldId id="310" r:id="rId17"/>
    <p:sldId id="311" r:id="rId18"/>
    <p:sldId id="312" r:id="rId19"/>
    <p:sldId id="313" r:id="rId20"/>
    <p:sldId id="287" r:id="rId21"/>
    <p:sldId id="314" r:id="rId22"/>
    <p:sldId id="315" r:id="rId23"/>
    <p:sldId id="316" r:id="rId24"/>
    <p:sldId id="317" r:id="rId25"/>
    <p:sldId id="318" r:id="rId26"/>
    <p:sldId id="319" r:id="rId27"/>
    <p:sldId id="320" r:id="rId28"/>
    <p:sldId id="321" r:id="rId29"/>
    <p:sldId id="323" r:id="rId30"/>
    <p:sldId id="322" r:id="rId31"/>
    <p:sldId id="274" r:id="rId32"/>
    <p:sldId id="324" r:id="rId33"/>
    <p:sldId id="277" r:id="rId34"/>
    <p:sldId id="261" r:id="rId35"/>
  </p:sldIdLst>
  <p:sldSz cx="12192000" cy="6858000"/>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CA07"/>
    <a:srgbClr val="354B5E"/>
    <a:srgbClr val="D9D9D9"/>
    <a:srgbClr val="CC4A4A"/>
    <a:srgbClr val="EAEC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A45044-A2A2-4C69-A27A-10415F36AE8A}" v="3" dt="2020-11-10T09:56:05.4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074" autoAdjust="0"/>
    <p:restoredTop sz="94710" autoAdjust="0"/>
  </p:normalViewPr>
  <p:slideViewPr>
    <p:cSldViewPr snapToGrid="0">
      <p:cViewPr>
        <p:scale>
          <a:sx n="66" d="100"/>
          <a:sy n="66" d="100"/>
        </p:scale>
        <p:origin x="1560" y="954"/>
      </p:cViewPr>
      <p:guideLst/>
    </p:cSldViewPr>
  </p:slideViewPr>
  <p:notesTextViewPr>
    <p:cViewPr>
      <p:scale>
        <a:sx n="3" d="2"/>
        <a:sy n="3" d="2"/>
      </p:scale>
      <p:origin x="0" y="0"/>
    </p:cViewPr>
  </p:notesTextViewPr>
  <p:sorterViewPr>
    <p:cViewPr>
      <p:scale>
        <a:sx n="50" d="100"/>
        <a:sy n="50" d="100"/>
      </p:scale>
      <p:origin x="0" y="-3057"/>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42" Type="http://schemas.microsoft.com/office/2016/11/relationships/changesInfo" Target="changesInfos/changesInfo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microsoft.com/office/2015/10/relationships/revisionInfo" Target="revisionInfo.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INGFANG HUANG" userId="6030bcdaad5b9d90" providerId="LiveId" clId="{F3A45044-A2A2-4C69-A27A-10415F36AE8A}"/>
    <pc:docChg chg="modSld sldOrd">
      <pc:chgData name="JINGFANG HUANG" userId="6030bcdaad5b9d90" providerId="LiveId" clId="{F3A45044-A2A2-4C69-A27A-10415F36AE8A}" dt="2020-11-10T09:56:55.440" v="114" actId="20577"/>
      <pc:docMkLst>
        <pc:docMk/>
      </pc:docMkLst>
      <pc:sldChg chg="modSp mod ord">
        <pc:chgData name="JINGFANG HUANG" userId="6030bcdaad5b9d90" providerId="LiveId" clId="{F3A45044-A2A2-4C69-A27A-10415F36AE8A}" dt="2020-11-10T09:56:55.440" v="114" actId="20577"/>
        <pc:sldMkLst>
          <pc:docMk/>
          <pc:sldMk cId="2883394414" sldId="278"/>
        </pc:sldMkLst>
        <pc:spChg chg="mod">
          <ac:chgData name="JINGFANG HUANG" userId="6030bcdaad5b9d90" providerId="LiveId" clId="{F3A45044-A2A2-4C69-A27A-10415F36AE8A}" dt="2020-11-10T09:56:37.569" v="111" actId="20577"/>
          <ac:spMkLst>
            <pc:docMk/>
            <pc:sldMk cId="2883394414" sldId="278"/>
            <ac:spMk id="2" creationId="{150F779E-A363-4A63-903C-7E36049E3AB7}"/>
          </ac:spMkLst>
        </pc:spChg>
        <pc:spChg chg="mod">
          <ac:chgData name="JINGFANG HUANG" userId="6030bcdaad5b9d90" providerId="LiveId" clId="{F3A45044-A2A2-4C69-A27A-10415F36AE8A}" dt="2020-11-10T09:56:55.440" v="114" actId="20577"/>
          <ac:spMkLst>
            <pc:docMk/>
            <pc:sldMk cId="2883394414" sldId="278"/>
            <ac:spMk id="9" creationId="{5418B78D-7FA3-4212-893D-9C528CD1C715}"/>
          </ac:spMkLst>
        </pc:spChg>
      </pc:sldChg>
    </pc:docChg>
  </pc:docChgLst>
  <pc:docChgLst>
    <pc:chgData name="曾成平" userId="fd1918ea-2df8-4eee-b319-b4160af742b7" providerId="ADAL" clId="{7258D26F-C2CC-460C-B60E-0A177AF6D658}"/>
    <pc:docChg chg="undo custSel delSld modSld modMainMaster">
      <pc:chgData name="曾成平" userId="fd1918ea-2df8-4eee-b319-b4160af742b7" providerId="ADAL" clId="{7258D26F-C2CC-460C-B60E-0A177AF6D658}" dt="2018-04-09T06:34:57.313" v="47" actId="947"/>
      <pc:docMkLst>
        <pc:docMk/>
      </pc:docMkLst>
      <pc:sldChg chg="addSp delSp modSp">
        <pc:chgData name="曾成平" userId="fd1918ea-2df8-4eee-b319-b4160af742b7" providerId="ADAL" clId="{7258D26F-C2CC-460C-B60E-0A177AF6D658}" dt="2018-04-09T06:34:57.313" v="47" actId="947"/>
        <pc:sldMkLst>
          <pc:docMk/>
          <pc:sldMk cId="2271741893" sldId="256"/>
        </pc:sldMkLst>
        <pc:spChg chg="add del mod">
          <ac:chgData name="曾成平" userId="fd1918ea-2df8-4eee-b319-b4160af742b7" providerId="ADAL" clId="{7258D26F-C2CC-460C-B60E-0A177AF6D658}" dt="2018-04-09T06:34:12.138" v="39" actId="478"/>
          <ac:spMkLst>
            <pc:docMk/>
            <pc:sldMk cId="2271741893" sldId="256"/>
            <ac:spMk id="6" creationId="{06B1303F-13DA-4A07-AF30-E90F4C5A1390}"/>
          </ac:spMkLst>
        </pc:spChg>
        <pc:spChg chg="add del mod">
          <ac:chgData name="曾成平" userId="fd1918ea-2df8-4eee-b319-b4160af742b7" providerId="ADAL" clId="{7258D26F-C2CC-460C-B60E-0A177AF6D658}" dt="2018-04-09T06:34:57.313" v="47" actId="947"/>
          <ac:spMkLst>
            <pc:docMk/>
            <pc:sldMk cId="2271741893" sldId="256"/>
            <ac:spMk id="19" creationId="{00000000-0000-0000-0000-000000000000}"/>
          </ac:spMkLst>
        </pc:spChg>
      </pc:sldChg>
      <pc:sldChg chg="modSp">
        <pc:chgData name="曾成平" userId="fd1918ea-2df8-4eee-b319-b4160af742b7" providerId="ADAL" clId="{7258D26F-C2CC-460C-B60E-0A177AF6D658}" dt="2018-04-09T06:31:21.211" v="6" actId="948"/>
        <pc:sldMkLst>
          <pc:docMk/>
          <pc:sldMk cId="2371597387" sldId="258"/>
        </pc:sldMkLst>
        <pc:spChg chg="mod">
          <ac:chgData name="曾成平" userId="fd1918ea-2df8-4eee-b319-b4160af742b7" providerId="ADAL" clId="{7258D26F-C2CC-460C-B60E-0A177AF6D658}" dt="2018-04-09T06:31:07.871" v="4" actId="20577"/>
          <ac:spMkLst>
            <pc:docMk/>
            <pc:sldMk cId="2371597387" sldId="258"/>
            <ac:spMk id="2" creationId="{00000000-0000-0000-0000-000000000000}"/>
          </ac:spMkLst>
        </pc:spChg>
        <pc:spChg chg="mod">
          <ac:chgData name="曾成平" userId="fd1918ea-2df8-4eee-b319-b4160af742b7" providerId="ADAL" clId="{7258D26F-C2CC-460C-B60E-0A177AF6D658}" dt="2018-04-09T06:31:21.211" v="6" actId="948"/>
          <ac:spMkLst>
            <pc:docMk/>
            <pc:sldMk cId="2371597387" sldId="258"/>
            <ac:spMk id="3" creationId="{00000000-0000-0000-0000-000000000000}"/>
          </ac:spMkLst>
        </pc:spChg>
      </pc:sldChg>
      <pc:sldChg chg="modSp">
        <pc:chgData name="曾成平" userId="fd1918ea-2df8-4eee-b319-b4160af742b7" providerId="ADAL" clId="{7258D26F-C2CC-460C-B60E-0A177AF6D658}" dt="2018-04-09T06:31:36.503" v="10"/>
        <pc:sldMkLst>
          <pc:docMk/>
          <pc:sldMk cId="1259043032" sldId="261"/>
        </pc:sldMkLst>
        <pc:spChg chg="mod">
          <ac:chgData name="曾成平" userId="fd1918ea-2df8-4eee-b319-b4160af742b7" providerId="ADAL" clId="{7258D26F-C2CC-460C-B60E-0A177AF6D658}" dt="2018-04-09T06:31:32.851" v="9" actId="404"/>
          <ac:spMkLst>
            <pc:docMk/>
            <pc:sldMk cId="1259043032" sldId="261"/>
            <ac:spMk id="2" creationId="{00000000-0000-0000-0000-000000000000}"/>
          </ac:spMkLst>
        </pc:spChg>
        <pc:spChg chg="mod">
          <ac:chgData name="曾成平" userId="fd1918ea-2df8-4eee-b319-b4160af742b7" providerId="ADAL" clId="{7258D26F-C2CC-460C-B60E-0A177AF6D658}" dt="2018-04-09T06:31:36.503" v="10"/>
          <ac:spMkLst>
            <pc:docMk/>
            <pc:sldMk cId="1259043032" sldId="261"/>
            <ac:spMk id="3" creationId="{00000000-0000-0000-0000-000000000000}"/>
          </ac:spMkLst>
        </pc:spChg>
      </pc:sldChg>
      <pc:sldChg chg="del">
        <pc:chgData name="曾成平" userId="fd1918ea-2df8-4eee-b319-b4160af742b7" providerId="ADAL" clId="{7258D26F-C2CC-460C-B60E-0A177AF6D658}" dt="2018-04-09T06:29:40.032" v="3" actId="2696"/>
        <pc:sldMkLst>
          <pc:docMk/>
          <pc:sldMk cId="4247545352" sldId="262"/>
        </pc:sldMkLst>
      </pc:sldChg>
      <pc:sldChg chg="del">
        <pc:chgData name="曾成平" userId="fd1918ea-2df8-4eee-b319-b4160af742b7" providerId="ADAL" clId="{7258D26F-C2CC-460C-B60E-0A177AF6D658}" dt="2018-04-09T06:29:40.031" v="2" actId="2696"/>
        <pc:sldMkLst>
          <pc:docMk/>
          <pc:sldMk cId="545778957" sldId="263"/>
        </pc:sldMkLst>
      </pc:sldChg>
      <pc:sldChg chg="del">
        <pc:chgData name="曾成平" userId="fd1918ea-2df8-4eee-b319-b4160af742b7" providerId="ADAL" clId="{7258D26F-C2CC-460C-B60E-0A177AF6D658}" dt="2018-04-09T06:29:40.016" v="1" actId="2696"/>
        <pc:sldMkLst>
          <pc:docMk/>
          <pc:sldMk cId="2183302118" sldId="264"/>
        </pc:sldMkLst>
      </pc:sldChg>
      <pc:sldChg chg="del">
        <pc:chgData name="曾成平" userId="fd1918ea-2df8-4eee-b319-b4160af742b7" providerId="ADAL" clId="{7258D26F-C2CC-460C-B60E-0A177AF6D658}" dt="2018-04-09T06:29:39.983" v="0" actId="2696"/>
        <pc:sldMkLst>
          <pc:docMk/>
          <pc:sldMk cId="2161072074" sldId="265"/>
        </pc:sldMkLst>
      </pc:sldChg>
      <pc:sldMasterChg chg="modSp modSldLayout">
        <pc:chgData name="曾成平" userId="fd1918ea-2df8-4eee-b319-b4160af742b7" providerId="ADAL" clId="{7258D26F-C2CC-460C-B60E-0A177AF6D658}" dt="2018-04-09T06:33:31.220" v="34"/>
        <pc:sldMasterMkLst>
          <pc:docMk/>
          <pc:sldMasterMk cId="3784027784" sldId="2147483648"/>
        </pc:sldMasterMkLst>
        <pc:spChg chg="mod">
          <ac:chgData name="曾成平" userId="fd1918ea-2df8-4eee-b319-b4160af742b7" providerId="ADAL" clId="{7258D26F-C2CC-460C-B60E-0A177AF6D658}" dt="2018-04-09T06:32:07.672" v="11"/>
          <ac:spMkLst>
            <pc:docMk/>
            <pc:sldMasterMk cId="3784027784" sldId="2147483648"/>
            <ac:spMk id="2" creationId="{00000000-0000-0000-0000-000000000000}"/>
          </ac:spMkLst>
        </pc:spChg>
        <pc:spChg chg="mod">
          <ac:chgData name="曾成平" userId="fd1918ea-2df8-4eee-b319-b4160af742b7" providerId="ADAL" clId="{7258D26F-C2CC-460C-B60E-0A177AF6D658}" dt="2018-04-09T06:33:11.758" v="30"/>
          <ac:spMkLst>
            <pc:docMk/>
            <pc:sldMasterMk cId="3784027784" sldId="2147483648"/>
            <ac:spMk id="3" creationId="{00000000-0000-0000-0000-000000000000}"/>
          </ac:spMkLst>
        </pc:spChg>
        <pc:spChg chg="mod">
          <ac:chgData name="曾成平" userId="fd1918ea-2df8-4eee-b319-b4160af742b7" providerId="ADAL" clId="{7258D26F-C2CC-460C-B60E-0A177AF6D658}" dt="2018-04-09T06:32:22.205" v="16" actId="207"/>
          <ac:spMkLst>
            <pc:docMk/>
            <pc:sldMasterMk cId="3784027784" sldId="2147483648"/>
            <ac:spMk id="4" creationId="{00000000-0000-0000-0000-000000000000}"/>
          </ac:spMkLst>
        </pc:spChg>
        <pc:spChg chg="mod">
          <ac:chgData name="曾成平" userId="fd1918ea-2df8-4eee-b319-b4160af742b7" providerId="ADAL" clId="{7258D26F-C2CC-460C-B60E-0A177AF6D658}" dt="2018-04-09T06:32:22.205" v="16" actId="207"/>
          <ac:spMkLst>
            <pc:docMk/>
            <pc:sldMasterMk cId="3784027784" sldId="2147483648"/>
            <ac:spMk id="5" creationId="{00000000-0000-0000-0000-000000000000}"/>
          </ac:spMkLst>
        </pc:spChg>
        <pc:spChg chg="mod">
          <ac:chgData name="曾成平" userId="fd1918ea-2df8-4eee-b319-b4160af742b7" providerId="ADAL" clId="{7258D26F-C2CC-460C-B60E-0A177AF6D658}" dt="2018-04-09T06:32:22.205" v="16" actId="207"/>
          <ac:spMkLst>
            <pc:docMk/>
            <pc:sldMasterMk cId="3784027784" sldId="2147483648"/>
            <ac:spMk id="6" creationId="{00000000-0000-0000-0000-000000000000}"/>
          </ac:spMkLst>
        </pc:spChg>
        <pc:spChg chg="mod">
          <ac:chgData name="曾成平" userId="fd1918ea-2df8-4eee-b319-b4160af742b7" providerId="ADAL" clId="{7258D26F-C2CC-460C-B60E-0A177AF6D658}" dt="2018-04-09T06:32:22.205" v="16" actId="207"/>
          <ac:spMkLst>
            <pc:docMk/>
            <pc:sldMasterMk cId="3784027784" sldId="2147483648"/>
            <ac:spMk id="12" creationId="{00000000-0000-0000-0000-000000000000}"/>
          </ac:spMkLst>
        </pc:spChg>
        <pc:sldLayoutChg chg="addSp delSp modSp">
          <pc:chgData name="曾成平" userId="fd1918ea-2df8-4eee-b319-b4160af742b7" providerId="ADAL" clId="{7258D26F-C2CC-460C-B60E-0A177AF6D658}" dt="2018-04-09T06:33:07.404" v="29"/>
          <pc:sldLayoutMkLst>
            <pc:docMk/>
            <pc:sldMasterMk cId="3784027784" sldId="2147483648"/>
            <pc:sldLayoutMk cId="568967019" sldId="2147483650"/>
          </pc:sldLayoutMkLst>
          <pc:spChg chg="mod">
            <ac:chgData name="曾成平" userId="fd1918ea-2df8-4eee-b319-b4160af742b7" providerId="ADAL" clId="{7258D26F-C2CC-460C-B60E-0A177AF6D658}" dt="2018-04-09T06:32:15.877" v="14"/>
            <ac:spMkLst>
              <pc:docMk/>
              <pc:sldMasterMk cId="3784027784" sldId="2147483648"/>
              <pc:sldLayoutMk cId="568967019" sldId="2147483650"/>
              <ac:spMk id="2" creationId="{00000000-0000-0000-0000-000000000000}"/>
            </ac:spMkLst>
          </pc:spChg>
          <pc:spChg chg="mod">
            <ac:chgData name="曾成平" userId="fd1918ea-2df8-4eee-b319-b4160af742b7" providerId="ADAL" clId="{7258D26F-C2CC-460C-B60E-0A177AF6D658}" dt="2018-04-09T06:33:07.404" v="29"/>
            <ac:spMkLst>
              <pc:docMk/>
              <pc:sldMasterMk cId="3784027784" sldId="2147483648"/>
              <pc:sldLayoutMk cId="568967019" sldId="2147483650"/>
              <ac:spMk id="3" creationId="{00000000-0000-0000-0000-000000000000}"/>
            </ac:spMkLst>
          </pc:spChg>
          <pc:spChg chg="add mod">
            <ac:chgData name="曾成平" userId="fd1918ea-2df8-4eee-b319-b4160af742b7" providerId="ADAL" clId="{7258D26F-C2CC-460C-B60E-0A177AF6D658}" dt="2018-04-09T06:32:33.724" v="20"/>
            <ac:spMkLst>
              <pc:docMk/>
              <pc:sldMasterMk cId="3784027784" sldId="2147483648"/>
              <pc:sldLayoutMk cId="568967019" sldId="2147483650"/>
              <ac:spMk id="4" creationId="{084FED45-193F-43E7-9802-64483D983D2B}"/>
            </ac:spMkLst>
          </pc:spChg>
          <pc:spChg chg="add mod">
            <ac:chgData name="曾成平" userId="fd1918ea-2df8-4eee-b319-b4160af742b7" providerId="ADAL" clId="{7258D26F-C2CC-460C-B60E-0A177AF6D658}" dt="2018-04-09T06:32:33.724" v="20"/>
            <ac:spMkLst>
              <pc:docMk/>
              <pc:sldMasterMk cId="3784027784" sldId="2147483648"/>
              <pc:sldLayoutMk cId="568967019" sldId="2147483650"/>
              <ac:spMk id="5" creationId="{EBF8DDB1-2CAD-4B61-9D6F-F3E1424092F6}"/>
            </ac:spMkLst>
          </pc:spChg>
          <pc:spChg chg="add mod">
            <ac:chgData name="曾成平" userId="fd1918ea-2df8-4eee-b319-b4160af742b7" providerId="ADAL" clId="{7258D26F-C2CC-460C-B60E-0A177AF6D658}" dt="2018-04-09T06:32:33.724" v="20"/>
            <ac:spMkLst>
              <pc:docMk/>
              <pc:sldMasterMk cId="3784027784" sldId="2147483648"/>
              <pc:sldLayoutMk cId="568967019" sldId="2147483650"/>
              <ac:spMk id="6" creationId="{7F5305FD-E8E0-4F6F-84BC-4E6B3695F060}"/>
            </ac:spMkLst>
          </pc:spChg>
          <pc:spChg chg="del">
            <ac:chgData name="曾成平" userId="fd1918ea-2df8-4eee-b319-b4160af742b7" providerId="ADAL" clId="{7258D26F-C2CC-460C-B60E-0A177AF6D658}" dt="2018-04-09T06:32:31.784" v="19" actId="478"/>
            <ac:spMkLst>
              <pc:docMk/>
              <pc:sldMasterMk cId="3784027784" sldId="2147483648"/>
              <pc:sldLayoutMk cId="568967019" sldId="2147483650"/>
              <ac:spMk id="7" creationId="{00000000-0000-0000-0000-000000000000}"/>
            </ac:spMkLst>
          </pc:spChg>
          <pc:spChg chg="del">
            <ac:chgData name="曾成平" userId="fd1918ea-2df8-4eee-b319-b4160af742b7" providerId="ADAL" clId="{7258D26F-C2CC-460C-B60E-0A177AF6D658}" dt="2018-04-09T06:32:31.784" v="19" actId="478"/>
            <ac:spMkLst>
              <pc:docMk/>
              <pc:sldMasterMk cId="3784027784" sldId="2147483648"/>
              <pc:sldLayoutMk cId="568967019" sldId="2147483650"/>
              <ac:spMk id="8" creationId="{00000000-0000-0000-0000-000000000000}"/>
            </ac:spMkLst>
          </pc:spChg>
          <pc:spChg chg="del">
            <ac:chgData name="曾成平" userId="fd1918ea-2df8-4eee-b319-b4160af742b7" providerId="ADAL" clId="{7258D26F-C2CC-460C-B60E-0A177AF6D658}" dt="2018-04-09T06:32:31.784" v="19" actId="478"/>
            <ac:spMkLst>
              <pc:docMk/>
              <pc:sldMasterMk cId="3784027784" sldId="2147483648"/>
              <pc:sldLayoutMk cId="568967019" sldId="2147483650"/>
              <ac:spMk id="9" creationId="{00000000-0000-0000-0000-000000000000}"/>
            </ac:spMkLst>
          </pc:spChg>
        </pc:sldLayoutChg>
        <pc:sldLayoutChg chg="addSp delSp modSp">
          <pc:chgData name="曾成平" userId="fd1918ea-2df8-4eee-b319-b4160af742b7" providerId="ADAL" clId="{7258D26F-C2CC-460C-B60E-0A177AF6D658}" dt="2018-04-09T06:33:02.163" v="28"/>
          <pc:sldLayoutMkLst>
            <pc:docMk/>
            <pc:sldMasterMk cId="3784027784" sldId="2147483648"/>
            <pc:sldLayoutMk cId="2853334272" sldId="2147483651"/>
          </pc:sldLayoutMkLst>
          <pc:spChg chg="add mod">
            <ac:chgData name="曾成平" userId="fd1918ea-2df8-4eee-b319-b4160af742b7" providerId="ADAL" clId="{7258D26F-C2CC-460C-B60E-0A177AF6D658}" dt="2018-04-09T06:32:28.043" v="18"/>
            <ac:spMkLst>
              <pc:docMk/>
              <pc:sldMasterMk cId="3784027784" sldId="2147483648"/>
              <pc:sldLayoutMk cId="2853334272" sldId="2147483651"/>
              <ac:spMk id="2" creationId="{B3D8C57B-30ED-465A-8953-86E03E09B956}"/>
            </ac:spMkLst>
          </pc:spChg>
          <pc:spChg chg="add mod">
            <ac:chgData name="曾成平" userId="fd1918ea-2df8-4eee-b319-b4160af742b7" providerId="ADAL" clId="{7258D26F-C2CC-460C-B60E-0A177AF6D658}" dt="2018-04-09T06:32:28.043" v="18"/>
            <ac:spMkLst>
              <pc:docMk/>
              <pc:sldMasterMk cId="3784027784" sldId="2147483648"/>
              <pc:sldLayoutMk cId="2853334272" sldId="2147483651"/>
              <ac:spMk id="4" creationId="{C2EE3FD4-2AC3-40AB-9A55-027C8AA81FF3}"/>
            </ac:spMkLst>
          </pc:spChg>
          <pc:spChg chg="add mod">
            <ac:chgData name="曾成平" userId="fd1918ea-2df8-4eee-b319-b4160af742b7" providerId="ADAL" clId="{7258D26F-C2CC-460C-B60E-0A177AF6D658}" dt="2018-04-09T06:32:28.043" v="18"/>
            <ac:spMkLst>
              <pc:docMk/>
              <pc:sldMasterMk cId="3784027784" sldId="2147483648"/>
              <pc:sldLayoutMk cId="2853334272" sldId="2147483651"/>
              <ac:spMk id="5" creationId="{E05BC875-D32C-47E6-AB3E-495932B3FD7B}"/>
            </ac:spMkLst>
          </pc:spChg>
          <pc:spChg chg="del">
            <ac:chgData name="曾成平" userId="fd1918ea-2df8-4eee-b319-b4160af742b7" providerId="ADAL" clId="{7258D26F-C2CC-460C-B60E-0A177AF6D658}" dt="2018-04-09T06:32:26.051" v="17" actId="478"/>
            <ac:spMkLst>
              <pc:docMk/>
              <pc:sldMasterMk cId="3784027784" sldId="2147483648"/>
              <pc:sldLayoutMk cId="2853334272" sldId="2147483651"/>
              <ac:spMk id="13" creationId="{00000000-0000-0000-0000-000000000000}"/>
            </ac:spMkLst>
          </pc:spChg>
          <pc:spChg chg="del">
            <ac:chgData name="曾成平" userId="fd1918ea-2df8-4eee-b319-b4160af742b7" providerId="ADAL" clId="{7258D26F-C2CC-460C-B60E-0A177AF6D658}" dt="2018-04-09T06:32:26.051" v="17" actId="478"/>
            <ac:spMkLst>
              <pc:docMk/>
              <pc:sldMasterMk cId="3784027784" sldId="2147483648"/>
              <pc:sldLayoutMk cId="2853334272" sldId="2147483651"/>
              <ac:spMk id="14" creationId="{00000000-0000-0000-0000-000000000000}"/>
            </ac:spMkLst>
          </pc:spChg>
          <pc:spChg chg="del">
            <ac:chgData name="曾成平" userId="fd1918ea-2df8-4eee-b319-b4160af742b7" providerId="ADAL" clId="{7258D26F-C2CC-460C-B60E-0A177AF6D658}" dt="2018-04-09T06:32:26.051" v="17" actId="478"/>
            <ac:spMkLst>
              <pc:docMk/>
              <pc:sldMasterMk cId="3784027784" sldId="2147483648"/>
              <pc:sldLayoutMk cId="2853334272" sldId="2147483651"/>
              <ac:spMk id="15" creationId="{00000000-0000-0000-0000-000000000000}"/>
            </ac:spMkLst>
          </pc:spChg>
          <pc:spChg chg="mod">
            <ac:chgData name="曾成平" userId="fd1918ea-2df8-4eee-b319-b4160af742b7" providerId="ADAL" clId="{7258D26F-C2CC-460C-B60E-0A177AF6D658}" dt="2018-04-09T06:32:13.868" v="13"/>
            <ac:spMkLst>
              <pc:docMk/>
              <pc:sldMasterMk cId="3784027784" sldId="2147483648"/>
              <pc:sldLayoutMk cId="2853334272" sldId="2147483651"/>
              <ac:spMk id="20" creationId="{00000000-0000-0000-0000-000000000000}"/>
            </ac:spMkLst>
          </pc:spChg>
          <pc:spChg chg="mod">
            <ac:chgData name="曾成平" userId="fd1918ea-2df8-4eee-b319-b4160af742b7" providerId="ADAL" clId="{7258D26F-C2CC-460C-B60E-0A177AF6D658}" dt="2018-04-09T06:33:02.163" v="28"/>
            <ac:spMkLst>
              <pc:docMk/>
              <pc:sldMasterMk cId="3784027784" sldId="2147483648"/>
              <pc:sldLayoutMk cId="2853334272" sldId="2147483651"/>
              <ac:spMk id="21" creationId="{00000000-0000-0000-0000-000000000000}"/>
            </ac:spMkLst>
          </pc:spChg>
        </pc:sldLayoutChg>
        <pc:sldLayoutChg chg="addSp delSp modSp">
          <pc:chgData name="曾成平" userId="fd1918ea-2df8-4eee-b319-b4160af742b7" providerId="ADAL" clId="{7258D26F-C2CC-460C-B60E-0A177AF6D658}" dt="2018-04-09T06:33:18.381" v="31"/>
          <pc:sldLayoutMkLst>
            <pc:docMk/>
            <pc:sldMasterMk cId="3784027784" sldId="2147483648"/>
            <pc:sldLayoutMk cId="758174878" sldId="2147483654"/>
          </pc:sldLayoutMkLst>
          <pc:spChg chg="mod">
            <ac:chgData name="曾成平" userId="fd1918ea-2df8-4eee-b319-b4160af742b7" providerId="ADAL" clId="{7258D26F-C2CC-460C-B60E-0A177AF6D658}" dt="2018-04-09T06:33:18.381" v="31"/>
            <ac:spMkLst>
              <pc:docMk/>
              <pc:sldMasterMk cId="3784027784" sldId="2147483648"/>
              <pc:sldLayoutMk cId="758174878" sldId="2147483654"/>
              <ac:spMk id="2" creationId="{00000000-0000-0000-0000-000000000000}"/>
            </ac:spMkLst>
          </pc:spChg>
          <pc:spChg chg="add mod">
            <ac:chgData name="曾成平" userId="fd1918ea-2df8-4eee-b319-b4160af742b7" providerId="ADAL" clId="{7258D26F-C2CC-460C-B60E-0A177AF6D658}" dt="2018-04-09T06:32:37.779" v="22"/>
            <ac:spMkLst>
              <pc:docMk/>
              <pc:sldMasterMk cId="3784027784" sldId="2147483648"/>
              <pc:sldLayoutMk cId="758174878" sldId="2147483654"/>
              <ac:spMk id="3" creationId="{523C8B47-7B41-420B-8A20-9968938985B7}"/>
            </ac:spMkLst>
          </pc:spChg>
          <pc:spChg chg="add mod">
            <ac:chgData name="曾成平" userId="fd1918ea-2df8-4eee-b319-b4160af742b7" providerId="ADAL" clId="{7258D26F-C2CC-460C-B60E-0A177AF6D658}" dt="2018-04-09T06:32:37.779" v="22"/>
            <ac:spMkLst>
              <pc:docMk/>
              <pc:sldMasterMk cId="3784027784" sldId="2147483648"/>
              <pc:sldLayoutMk cId="758174878" sldId="2147483654"/>
              <ac:spMk id="4" creationId="{63B3C4AB-0DB4-4650-8C85-463FBFB7E23D}"/>
            </ac:spMkLst>
          </pc:spChg>
          <pc:spChg chg="add mod">
            <ac:chgData name="曾成平" userId="fd1918ea-2df8-4eee-b319-b4160af742b7" providerId="ADAL" clId="{7258D26F-C2CC-460C-B60E-0A177AF6D658}" dt="2018-04-09T06:32:37.779" v="22"/>
            <ac:spMkLst>
              <pc:docMk/>
              <pc:sldMasterMk cId="3784027784" sldId="2147483648"/>
              <pc:sldLayoutMk cId="758174878" sldId="2147483654"/>
              <ac:spMk id="5" creationId="{30F95E1B-44AE-483A-9CBB-87B72E6E857E}"/>
            </ac:spMkLst>
          </pc:spChg>
          <pc:spChg chg="del">
            <ac:chgData name="曾成平" userId="fd1918ea-2df8-4eee-b319-b4160af742b7" providerId="ADAL" clId="{7258D26F-C2CC-460C-B60E-0A177AF6D658}" dt="2018-04-09T06:32:36.778" v="21" actId="478"/>
            <ac:spMkLst>
              <pc:docMk/>
              <pc:sldMasterMk cId="3784027784" sldId="2147483648"/>
              <pc:sldLayoutMk cId="758174878" sldId="2147483654"/>
              <ac:spMk id="6" creationId="{00000000-0000-0000-0000-000000000000}"/>
            </ac:spMkLst>
          </pc:spChg>
          <pc:spChg chg="del">
            <ac:chgData name="曾成平" userId="fd1918ea-2df8-4eee-b319-b4160af742b7" providerId="ADAL" clId="{7258D26F-C2CC-460C-B60E-0A177AF6D658}" dt="2018-04-09T06:32:36.778" v="21" actId="478"/>
            <ac:spMkLst>
              <pc:docMk/>
              <pc:sldMasterMk cId="3784027784" sldId="2147483648"/>
              <pc:sldLayoutMk cId="758174878" sldId="2147483654"/>
              <ac:spMk id="7" creationId="{00000000-0000-0000-0000-000000000000}"/>
            </ac:spMkLst>
          </pc:spChg>
          <pc:spChg chg="del">
            <ac:chgData name="曾成平" userId="fd1918ea-2df8-4eee-b319-b4160af742b7" providerId="ADAL" clId="{7258D26F-C2CC-460C-B60E-0A177AF6D658}" dt="2018-04-09T06:32:36.778" v="21" actId="478"/>
            <ac:spMkLst>
              <pc:docMk/>
              <pc:sldMasterMk cId="3784027784" sldId="2147483648"/>
              <pc:sldLayoutMk cId="758174878" sldId="2147483654"/>
              <ac:spMk id="8" creationId="{00000000-0000-0000-0000-000000000000}"/>
            </ac:spMkLst>
          </pc:spChg>
        </pc:sldLayoutChg>
        <pc:sldLayoutChg chg="modSp">
          <pc:chgData name="曾成平" userId="fd1918ea-2df8-4eee-b319-b4160af742b7" providerId="ADAL" clId="{7258D26F-C2CC-460C-B60E-0A177AF6D658}" dt="2018-04-09T06:32:55.937" v="27" actId="1076"/>
          <pc:sldLayoutMkLst>
            <pc:docMk/>
            <pc:sldMasterMk cId="3784027784" sldId="2147483648"/>
            <pc:sldLayoutMk cId="2882586885" sldId="2147483660"/>
          </pc:sldLayoutMkLst>
          <pc:spChg chg="mod">
            <ac:chgData name="曾成平" userId="fd1918ea-2df8-4eee-b319-b4160af742b7" providerId="ADAL" clId="{7258D26F-C2CC-460C-B60E-0A177AF6D658}" dt="2018-04-09T06:32:55.937" v="27" actId="1076"/>
            <ac:spMkLst>
              <pc:docMk/>
              <pc:sldMasterMk cId="3784027784" sldId="2147483648"/>
              <pc:sldLayoutMk cId="2882586885" sldId="2147483660"/>
              <ac:spMk id="13" creationId="{D373123C-48EE-41EC-80A5-0B4A0FB68132}"/>
            </ac:spMkLst>
          </pc:spChg>
          <pc:spChg chg="mod">
            <ac:chgData name="曾成平" userId="fd1918ea-2df8-4eee-b319-b4160af742b7" providerId="ADAL" clId="{7258D26F-C2CC-460C-B60E-0A177AF6D658}" dt="2018-04-09T06:32:55.937" v="27" actId="1076"/>
            <ac:spMkLst>
              <pc:docMk/>
              <pc:sldMasterMk cId="3784027784" sldId="2147483648"/>
              <pc:sldLayoutMk cId="2882586885" sldId="2147483660"/>
              <ac:spMk id="9801" creationId="{00000000-0000-0000-0000-000000000000}"/>
            </ac:spMkLst>
          </pc:spChg>
        </pc:sldLayoutChg>
        <pc:sldLayoutChg chg="modSp">
          <pc:chgData name="曾成平" userId="fd1918ea-2df8-4eee-b319-b4160af742b7" providerId="ADAL" clId="{7258D26F-C2CC-460C-B60E-0A177AF6D658}" dt="2018-04-09T06:33:31.220" v="34"/>
          <pc:sldLayoutMkLst>
            <pc:docMk/>
            <pc:sldMasterMk cId="3784027784" sldId="2147483648"/>
            <pc:sldLayoutMk cId="2378658405" sldId="2147483661"/>
          </pc:sldLayoutMkLst>
          <pc:spChg chg="mod">
            <ac:chgData name="曾成平" userId="fd1918ea-2df8-4eee-b319-b4160af742b7" providerId="ADAL" clId="{7258D26F-C2CC-460C-B60E-0A177AF6D658}" dt="2018-04-09T06:33:24.338" v="32"/>
            <ac:spMkLst>
              <pc:docMk/>
              <pc:sldMasterMk cId="3784027784" sldId="2147483648"/>
              <pc:sldLayoutMk cId="2378658405" sldId="2147483661"/>
              <ac:spMk id="13" creationId="{00000000-0000-0000-0000-000000000000}"/>
            </ac:spMkLst>
          </pc:spChg>
          <pc:spChg chg="mod">
            <ac:chgData name="曾成平" userId="fd1918ea-2df8-4eee-b319-b4160af742b7" providerId="ADAL" clId="{7258D26F-C2CC-460C-B60E-0A177AF6D658}" dt="2018-04-09T06:33:27.885" v="33"/>
            <ac:spMkLst>
              <pc:docMk/>
              <pc:sldMasterMk cId="3784027784" sldId="2147483648"/>
              <pc:sldLayoutMk cId="2378658405" sldId="2147483661"/>
              <ac:spMk id="14" creationId="{00000000-0000-0000-0000-000000000000}"/>
            </ac:spMkLst>
          </pc:spChg>
          <pc:spChg chg="mod">
            <ac:chgData name="曾成平" userId="fd1918ea-2df8-4eee-b319-b4160af742b7" providerId="ADAL" clId="{7258D26F-C2CC-460C-B60E-0A177AF6D658}" dt="2018-04-09T06:33:31.220" v="34"/>
            <ac:spMkLst>
              <pc:docMk/>
              <pc:sldMasterMk cId="3784027784" sldId="2147483648"/>
              <pc:sldLayoutMk cId="2378658405" sldId="2147483661"/>
              <ac:spMk id="15" creationId="{00000000-0000-0000-0000-000000000000}"/>
            </ac:spMkLst>
          </pc:spChg>
        </pc:sldLayoutChg>
      </pc:sldMasterChg>
    </pc:docChg>
  </pc:docChgLst>
</pc:chgInfo>
</file>

<file path=ppt/media/hdphoto1.wdp>
</file>

<file path=ppt/media/image1.png>
</file>

<file path=ppt/media/image10.jpe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4.png>
</file>

<file path=ppt/media/image5.png>
</file>

<file path=ppt/media/image6.jp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606CF4-FA77-4E71-BDBB-B62F97D48318}" type="datetimeFigureOut">
              <a:rPr lang="zh-CN" altLang="en-US" smtClean="0"/>
              <a:t>2022/3/8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7EA511-84E0-4AE0-9842-AB0E10994BF1}" type="slidenum">
              <a:rPr lang="zh-CN" altLang="en-US" smtClean="0"/>
              <a:t>‹#›</a:t>
            </a:fld>
            <a:endParaRPr lang="zh-CN" altLang="en-US"/>
          </a:p>
        </p:txBody>
      </p:sp>
    </p:spTree>
    <p:extLst>
      <p:ext uri="{BB962C8B-B14F-4D97-AF65-F5344CB8AC3E}">
        <p14:creationId xmlns:p14="http://schemas.microsoft.com/office/powerpoint/2010/main" val="660111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A7EA511-84E0-4AE0-9842-AB0E10994BF1}" type="slidenum">
              <a:rPr lang="zh-CN" altLang="en-US" smtClean="0"/>
              <a:t>1</a:t>
            </a:fld>
            <a:endParaRPr lang="zh-CN" altLang="en-US"/>
          </a:p>
        </p:txBody>
      </p:sp>
    </p:spTree>
    <p:extLst>
      <p:ext uri="{BB962C8B-B14F-4D97-AF65-F5344CB8AC3E}">
        <p14:creationId xmlns:p14="http://schemas.microsoft.com/office/powerpoint/2010/main" val="89090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0.jpeg"/><Relationship Id="rId2" Type="http://schemas.openxmlformats.org/officeDocument/2006/relationships/hyperlink" Target="http://www.officeplus.cn/Template/Home.shtml" TargetMode="External"/><Relationship Id="rId1" Type="http://schemas.openxmlformats.org/officeDocument/2006/relationships/slideMaster" Target="../slideMasters/slideMaster2.xml"/><Relationship Id="rId6" Type="http://schemas.openxmlformats.org/officeDocument/2006/relationships/image" Target="../media/image9.jpeg"/><Relationship Id="rId5" Type="http://schemas.openxmlformats.org/officeDocument/2006/relationships/image" Target="../media/image8.jpe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6.jpg"/><Relationship Id="rId1" Type="http://schemas.openxmlformats.org/officeDocument/2006/relationships/slideMaster" Target="../slideMasters/slideMaster2.xml"/><Relationship Id="rId5" Type="http://schemas.microsoft.com/office/2007/relationships/hdphoto" Target="../media/hdphoto1.wdp"/><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sp>
        <p:nvSpPr>
          <p:cNvPr id="9801" name="副标题 2"/>
          <p:cNvSpPr>
            <a:spLocks noGrp="1"/>
          </p:cNvSpPr>
          <p:nvPr>
            <p:ph type="subTitle" idx="1" hasCustomPrompt="1"/>
          </p:nvPr>
        </p:nvSpPr>
        <p:spPr>
          <a:xfrm>
            <a:off x="1060047" y="4382822"/>
            <a:ext cx="7849042" cy="558799"/>
          </a:xfrm>
        </p:spPr>
        <p:txBody>
          <a:bodyPr anchor="t">
            <a:normAutofit/>
          </a:bodyPr>
          <a:lstStyle>
            <a:lvl1pPr marL="0" marR="0" indent="0" algn="l" defTabSz="914354" rtl="0" eaLnBrk="1" fontAlgn="auto" latinLnBrk="0" hangingPunct="1">
              <a:lnSpc>
                <a:spcPct val="90000"/>
              </a:lnSpc>
              <a:spcBef>
                <a:spcPts val="1000"/>
              </a:spcBef>
              <a:spcAft>
                <a:spcPts val="0"/>
              </a:spcAft>
              <a:buClrTx/>
              <a:buSzTx/>
              <a:buFont typeface="Arial" panose="020B0604020202020204" pitchFamily="34" charset="0"/>
              <a:buNone/>
              <a:tabLst/>
              <a:defRPr sz="1600">
                <a:solidFill>
                  <a:schemeClr val="bg1">
                    <a:lumMod val="85000"/>
                  </a:schemeClr>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pPr marL="0" marR="0" lvl="0" indent="0" algn="l" defTabSz="914354"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zh-CN" dirty="0"/>
              <a:t>Click to edit Master subtitle style</a:t>
            </a:r>
          </a:p>
        </p:txBody>
      </p:sp>
      <p:sp>
        <p:nvSpPr>
          <p:cNvPr id="200" name="任意多边形 199"/>
          <p:cNvSpPr/>
          <p:nvPr userDrawn="1"/>
        </p:nvSpPr>
        <p:spPr>
          <a:xfrm>
            <a:off x="1" y="1"/>
            <a:ext cx="5240431" cy="2676823"/>
          </a:xfrm>
          <a:custGeom>
            <a:avLst/>
            <a:gdLst>
              <a:gd name="connsiteX0" fmla="*/ 0 w 5240431"/>
              <a:gd name="connsiteY0" fmla="*/ 2503135 h 2676823"/>
              <a:gd name="connsiteX1" fmla="*/ 9911 w 5240431"/>
              <a:gd name="connsiteY1" fmla="*/ 2509550 h 2676823"/>
              <a:gd name="connsiteX2" fmla="*/ 9911 w 5240431"/>
              <a:gd name="connsiteY2" fmla="*/ 2666890 h 2676823"/>
              <a:gd name="connsiteX3" fmla="*/ 6246 w 5240431"/>
              <a:gd name="connsiteY3" fmla="*/ 2670563 h 2676823"/>
              <a:gd name="connsiteX4" fmla="*/ 0 w 5240431"/>
              <a:gd name="connsiteY4" fmla="*/ 2676823 h 2676823"/>
              <a:gd name="connsiteX5" fmla="*/ 2708616 w 5240431"/>
              <a:gd name="connsiteY5" fmla="*/ 1766419 h 2676823"/>
              <a:gd name="connsiteX6" fmla="*/ 2786187 w 5240431"/>
              <a:gd name="connsiteY6" fmla="*/ 1798350 h 2676823"/>
              <a:gd name="connsiteX7" fmla="*/ 2786187 w 5240431"/>
              <a:gd name="connsiteY7" fmla="*/ 1955690 h 2676823"/>
              <a:gd name="connsiteX8" fmla="*/ 2553473 w 5240431"/>
              <a:gd name="connsiteY8" fmla="*/ 2190775 h 2676823"/>
              <a:gd name="connsiteX9" fmla="*/ 2398330 w 5240431"/>
              <a:gd name="connsiteY9" fmla="*/ 2190775 h 2676823"/>
              <a:gd name="connsiteX10" fmla="*/ 2398330 w 5240431"/>
              <a:gd name="connsiteY10" fmla="*/ 2033434 h 2676823"/>
              <a:gd name="connsiteX11" fmla="*/ 2631044 w 5240431"/>
              <a:gd name="connsiteY11" fmla="*/ 1798350 h 2676823"/>
              <a:gd name="connsiteX12" fmla="*/ 2708616 w 5240431"/>
              <a:gd name="connsiteY12" fmla="*/ 1766419 h 2676823"/>
              <a:gd name="connsiteX13" fmla="*/ 2332831 w 5240431"/>
              <a:gd name="connsiteY13" fmla="*/ 1631499 h 2676823"/>
              <a:gd name="connsiteX14" fmla="*/ 2410277 w 5240431"/>
              <a:gd name="connsiteY14" fmla="*/ 1663483 h 2676823"/>
              <a:gd name="connsiteX15" fmla="*/ 2410277 w 5240431"/>
              <a:gd name="connsiteY15" fmla="*/ 1821082 h 2676823"/>
              <a:gd name="connsiteX16" fmla="*/ 2255386 w 5240431"/>
              <a:gd name="connsiteY16" fmla="*/ 1821082 h 2676823"/>
              <a:gd name="connsiteX17" fmla="*/ 2255386 w 5240431"/>
              <a:gd name="connsiteY17" fmla="*/ 1663483 h 2676823"/>
              <a:gd name="connsiteX18" fmla="*/ 2332831 w 5240431"/>
              <a:gd name="connsiteY18" fmla="*/ 1631499 h 2676823"/>
              <a:gd name="connsiteX19" fmla="*/ 2816565 w 5240431"/>
              <a:gd name="connsiteY19" fmla="*/ 1142958 h 2676823"/>
              <a:gd name="connsiteX20" fmla="*/ 2894136 w 5240431"/>
              <a:gd name="connsiteY20" fmla="*/ 1176167 h 2676823"/>
              <a:gd name="connsiteX21" fmla="*/ 2894136 w 5240431"/>
              <a:gd name="connsiteY21" fmla="*/ 1332986 h 2676823"/>
              <a:gd name="connsiteX22" fmla="*/ 2661422 w 5240431"/>
              <a:gd name="connsiteY22" fmla="*/ 1567293 h 2676823"/>
              <a:gd name="connsiteX23" fmla="*/ 2506280 w 5240431"/>
              <a:gd name="connsiteY23" fmla="*/ 1567293 h 2676823"/>
              <a:gd name="connsiteX24" fmla="*/ 2506280 w 5240431"/>
              <a:gd name="connsiteY24" fmla="*/ 1410473 h 2676823"/>
              <a:gd name="connsiteX25" fmla="*/ 2738994 w 5240431"/>
              <a:gd name="connsiteY25" fmla="*/ 1176167 h 2676823"/>
              <a:gd name="connsiteX26" fmla="*/ 2816565 w 5240431"/>
              <a:gd name="connsiteY26" fmla="*/ 1142958 h 2676823"/>
              <a:gd name="connsiteX27" fmla="*/ 1805646 w 5240431"/>
              <a:gd name="connsiteY27" fmla="*/ 1131410 h 2676823"/>
              <a:gd name="connsiteX28" fmla="*/ 1883180 w 5240431"/>
              <a:gd name="connsiteY28" fmla="*/ 1163314 h 2676823"/>
              <a:gd name="connsiteX29" fmla="*/ 1883180 w 5240431"/>
              <a:gd name="connsiteY29" fmla="*/ 1320523 h 2676823"/>
              <a:gd name="connsiteX30" fmla="*/ 1556429 w 5240431"/>
              <a:gd name="connsiteY30" fmla="*/ 1649736 h 2676823"/>
              <a:gd name="connsiteX31" fmla="*/ 1401360 w 5240431"/>
              <a:gd name="connsiteY31" fmla="*/ 1649736 h 2676823"/>
              <a:gd name="connsiteX32" fmla="*/ 1401360 w 5240431"/>
              <a:gd name="connsiteY32" fmla="*/ 1492528 h 2676823"/>
              <a:gd name="connsiteX33" fmla="*/ 1728111 w 5240431"/>
              <a:gd name="connsiteY33" fmla="*/ 1163314 h 2676823"/>
              <a:gd name="connsiteX34" fmla="*/ 1805646 w 5240431"/>
              <a:gd name="connsiteY34" fmla="*/ 1131410 h 2676823"/>
              <a:gd name="connsiteX35" fmla="*/ 4929462 w 5240431"/>
              <a:gd name="connsiteY35" fmla="*/ 0 h 2676823"/>
              <a:gd name="connsiteX36" fmla="*/ 5240431 w 5240431"/>
              <a:gd name="connsiteY36" fmla="*/ 0 h 2676823"/>
              <a:gd name="connsiteX37" fmla="*/ 5233955 w 5240431"/>
              <a:gd name="connsiteY37" fmla="*/ 6527 h 2676823"/>
              <a:gd name="connsiteX38" fmla="*/ 3277649 w 5240431"/>
              <a:gd name="connsiteY38" fmla="*/ 1978392 h 2676823"/>
              <a:gd name="connsiteX39" fmla="*/ 3122493 w 5240431"/>
              <a:gd name="connsiteY39" fmla="*/ 1978392 h 2676823"/>
              <a:gd name="connsiteX40" fmla="*/ 3122493 w 5240431"/>
              <a:gd name="connsiteY40" fmla="*/ 1821340 h 2676823"/>
              <a:gd name="connsiteX41" fmla="*/ 4736054 w 5240431"/>
              <a:gd name="connsiteY41" fmla="*/ 194947 h 2676823"/>
              <a:gd name="connsiteX42" fmla="*/ 4417601 w 5240431"/>
              <a:gd name="connsiteY42" fmla="*/ 0 h 2676823"/>
              <a:gd name="connsiteX43" fmla="*/ 4728653 w 5240431"/>
              <a:gd name="connsiteY43" fmla="*/ 0 h 2676823"/>
              <a:gd name="connsiteX44" fmla="*/ 4590647 w 5240431"/>
              <a:gd name="connsiteY44" fmla="*/ 139018 h 2676823"/>
              <a:gd name="connsiteX45" fmla="*/ 3021802 w 5240431"/>
              <a:gd name="connsiteY45" fmla="*/ 1719371 h 2676823"/>
              <a:gd name="connsiteX46" fmla="*/ 2866647 w 5240431"/>
              <a:gd name="connsiteY46" fmla="*/ 1719371 h 2676823"/>
              <a:gd name="connsiteX47" fmla="*/ 2866647 w 5240431"/>
              <a:gd name="connsiteY47" fmla="*/ 1562331 h 2676823"/>
              <a:gd name="connsiteX48" fmla="*/ 4294221 w 5240431"/>
              <a:gd name="connsiteY48" fmla="*/ 124285 h 2676823"/>
              <a:gd name="connsiteX49" fmla="*/ 3905776 w 5240431"/>
              <a:gd name="connsiteY49" fmla="*/ 0 h 2676823"/>
              <a:gd name="connsiteX50" fmla="*/ 4216768 w 5240431"/>
              <a:gd name="connsiteY50" fmla="*/ 0 h 2676823"/>
              <a:gd name="connsiteX51" fmla="*/ 4129503 w 5240431"/>
              <a:gd name="connsiteY51" fmla="*/ 87963 h 2676823"/>
              <a:gd name="connsiteX52" fmla="*/ 3128169 w 5240431"/>
              <a:gd name="connsiteY52" fmla="*/ 1097321 h 2676823"/>
              <a:gd name="connsiteX53" fmla="*/ 2973009 w 5240431"/>
              <a:gd name="connsiteY53" fmla="*/ 1097321 h 2676823"/>
              <a:gd name="connsiteX54" fmla="*/ 2973009 w 5240431"/>
              <a:gd name="connsiteY54" fmla="*/ 940241 h 2676823"/>
              <a:gd name="connsiteX55" fmla="*/ 3792695 w 5240431"/>
              <a:gd name="connsiteY55" fmla="*/ 113987 h 2676823"/>
              <a:gd name="connsiteX56" fmla="*/ 3393133 w 5240431"/>
              <a:gd name="connsiteY56" fmla="*/ 0 h 2676823"/>
              <a:gd name="connsiteX57" fmla="*/ 3705157 w 5240431"/>
              <a:gd name="connsiteY57" fmla="*/ 0 h 2676823"/>
              <a:gd name="connsiteX58" fmla="*/ 3581665 w 5240431"/>
              <a:gd name="connsiteY58" fmla="*/ 124500 h 2676823"/>
              <a:gd name="connsiteX59" fmla="*/ 1766420 w 5240431"/>
              <a:gd name="connsiteY59" fmla="*/ 1954571 h 2676823"/>
              <a:gd name="connsiteX60" fmla="*/ 1609362 w 5240431"/>
              <a:gd name="connsiteY60" fmla="*/ 1954571 h 2676823"/>
              <a:gd name="connsiteX61" fmla="*/ 1609362 w 5240431"/>
              <a:gd name="connsiteY61" fmla="*/ 1797491 h 2676823"/>
              <a:gd name="connsiteX62" fmla="*/ 3261929 w 5240431"/>
              <a:gd name="connsiteY62" fmla="*/ 132213 h 2676823"/>
              <a:gd name="connsiteX63" fmla="*/ 2883536 w 5240431"/>
              <a:gd name="connsiteY63" fmla="*/ 0 h 2676823"/>
              <a:gd name="connsiteX64" fmla="*/ 3194511 w 5240431"/>
              <a:gd name="connsiteY64" fmla="*/ 0 h 2676823"/>
              <a:gd name="connsiteX65" fmla="*/ 3120040 w 5240431"/>
              <a:gd name="connsiteY65" fmla="*/ 75068 h 2676823"/>
              <a:gd name="connsiteX66" fmla="*/ 2118769 w 5240431"/>
              <a:gd name="connsiteY66" fmla="*/ 1084363 h 2676823"/>
              <a:gd name="connsiteX67" fmla="*/ 1963618 w 5240431"/>
              <a:gd name="connsiteY67" fmla="*/ 1084363 h 2676823"/>
              <a:gd name="connsiteX68" fmla="*/ 1963618 w 5240431"/>
              <a:gd name="connsiteY68" fmla="*/ 927293 h 2676823"/>
              <a:gd name="connsiteX69" fmla="*/ 2782866 w 5240431"/>
              <a:gd name="connsiteY69" fmla="*/ 101477 h 2676823"/>
              <a:gd name="connsiteX70" fmla="*/ 2346696 w 5240431"/>
              <a:gd name="connsiteY70" fmla="*/ 0 h 2676823"/>
              <a:gd name="connsiteX71" fmla="*/ 2657693 w 5240431"/>
              <a:gd name="connsiteY71" fmla="*/ 0 h 2676823"/>
              <a:gd name="connsiteX72" fmla="*/ 2508369 w 5240431"/>
              <a:gd name="connsiteY72" fmla="*/ 150464 h 2676823"/>
              <a:gd name="connsiteX73" fmla="*/ 245532 w 5240431"/>
              <a:gd name="connsiteY73" fmla="*/ 2430577 h 2676823"/>
              <a:gd name="connsiteX74" fmla="*/ 88525 w 5240431"/>
              <a:gd name="connsiteY74" fmla="*/ 2430577 h 2676823"/>
              <a:gd name="connsiteX75" fmla="*/ 88525 w 5240431"/>
              <a:gd name="connsiteY75" fmla="*/ 2275404 h 2676823"/>
              <a:gd name="connsiteX76" fmla="*/ 2188947 w 5240431"/>
              <a:gd name="connsiteY76" fmla="*/ 158953 h 2676823"/>
              <a:gd name="connsiteX77" fmla="*/ 1833946 w 5240431"/>
              <a:gd name="connsiteY77" fmla="*/ 0 h 2676823"/>
              <a:gd name="connsiteX78" fmla="*/ 2146206 w 5240431"/>
              <a:gd name="connsiteY78" fmla="*/ 0 h 2676823"/>
              <a:gd name="connsiteX79" fmla="*/ 2014475 w 5240431"/>
              <a:gd name="connsiteY79" fmla="*/ 132686 h 2676823"/>
              <a:gd name="connsiteX80" fmla="*/ 241178 w 5240431"/>
              <a:gd name="connsiteY80" fmla="*/ 1918833 h 2676823"/>
              <a:gd name="connsiteX81" fmla="*/ 0 w 5240431"/>
              <a:gd name="connsiteY81" fmla="*/ 2161759 h 2676823"/>
              <a:gd name="connsiteX82" fmla="*/ 0 w 5240431"/>
              <a:gd name="connsiteY82" fmla="*/ 1848108 h 2676823"/>
              <a:gd name="connsiteX83" fmla="*/ 93281 w 5240431"/>
              <a:gd name="connsiteY83" fmla="*/ 1754106 h 2676823"/>
              <a:gd name="connsiteX84" fmla="*/ 1748398 w 5240431"/>
              <a:gd name="connsiteY84" fmla="*/ 86208 h 2676823"/>
              <a:gd name="connsiteX85" fmla="*/ 1322919 w 5240431"/>
              <a:gd name="connsiteY85" fmla="*/ 0 h 2676823"/>
              <a:gd name="connsiteX86" fmla="*/ 1635007 w 5240431"/>
              <a:gd name="connsiteY86" fmla="*/ 0 h 2676823"/>
              <a:gd name="connsiteX87" fmla="*/ 1378646 w 5240431"/>
              <a:gd name="connsiteY87" fmla="*/ 258455 h 2676823"/>
              <a:gd name="connsiteX88" fmla="*/ 86769 w 5240431"/>
              <a:gd name="connsiteY88" fmla="*/ 1560887 h 2676823"/>
              <a:gd name="connsiteX89" fmla="*/ 8271 w 5240431"/>
              <a:gd name="connsiteY89" fmla="*/ 1592753 h 2676823"/>
              <a:gd name="connsiteX90" fmla="*/ 0 w 5240431"/>
              <a:gd name="connsiteY90" fmla="*/ 1591165 h 2676823"/>
              <a:gd name="connsiteX91" fmla="*/ 0 w 5240431"/>
              <a:gd name="connsiteY91" fmla="*/ 1333099 h 2676823"/>
              <a:gd name="connsiteX92" fmla="*/ 49270 w 5240431"/>
              <a:gd name="connsiteY92" fmla="*/ 1283450 h 2676823"/>
              <a:gd name="connsiteX93" fmla="*/ 1202183 w 5240431"/>
              <a:gd name="connsiteY93" fmla="*/ 121665 h 2676823"/>
              <a:gd name="connsiteX94" fmla="*/ 809331 w 5240431"/>
              <a:gd name="connsiteY94" fmla="*/ 0 h 2676823"/>
              <a:gd name="connsiteX95" fmla="*/ 1121527 w 5240431"/>
              <a:gd name="connsiteY95" fmla="*/ 0 h 2676823"/>
              <a:gd name="connsiteX96" fmla="*/ 959769 w 5240431"/>
              <a:gd name="connsiteY96" fmla="*/ 162993 h 2676823"/>
              <a:gd name="connsiteX97" fmla="*/ 85483 w 5240431"/>
              <a:gd name="connsiteY97" fmla="*/ 1043952 h 2676823"/>
              <a:gd name="connsiteX98" fmla="*/ 0 w 5240431"/>
              <a:gd name="connsiteY98" fmla="*/ 1130088 h 2676823"/>
              <a:gd name="connsiteX99" fmla="*/ 0 w 5240431"/>
              <a:gd name="connsiteY99" fmla="*/ 815124 h 2676823"/>
              <a:gd name="connsiteX100" fmla="*/ 59173 w 5240431"/>
              <a:gd name="connsiteY100" fmla="*/ 755527 h 2676823"/>
              <a:gd name="connsiteX101" fmla="*/ 693709 w 5240431"/>
              <a:gd name="connsiteY101" fmla="*/ 116450 h 2676823"/>
              <a:gd name="connsiteX102" fmla="*/ 299211 w 5240431"/>
              <a:gd name="connsiteY102" fmla="*/ 0 h 2676823"/>
              <a:gd name="connsiteX103" fmla="*/ 610181 w 5240431"/>
              <a:gd name="connsiteY103" fmla="*/ 0 h 2676823"/>
              <a:gd name="connsiteX104" fmla="*/ 491626 w 5240431"/>
              <a:gd name="connsiteY104" fmla="*/ 119498 h 2676823"/>
              <a:gd name="connsiteX105" fmla="*/ 5647 w 5240431"/>
              <a:gd name="connsiteY105" fmla="*/ 609341 h 2676823"/>
              <a:gd name="connsiteX106" fmla="*/ 0 w 5240431"/>
              <a:gd name="connsiteY106" fmla="*/ 615034 h 2676823"/>
              <a:gd name="connsiteX107" fmla="*/ 0 w 5240431"/>
              <a:gd name="connsiteY107" fmla="*/ 301591 h 2676823"/>
              <a:gd name="connsiteX108" fmla="*/ 84806 w 5240431"/>
              <a:gd name="connsiteY108" fmla="*/ 216111 h 2676823"/>
              <a:gd name="connsiteX109" fmla="*/ 241670 w 5240431"/>
              <a:gd name="connsiteY109" fmla="*/ 57999 h 2676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Lst>
            <a:rect l="l" t="t" r="r" b="b"/>
            <a:pathLst>
              <a:path w="5240431" h="2676823">
                <a:moveTo>
                  <a:pt x="0" y="2503135"/>
                </a:moveTo>
                <a:lnTo>
                  <a:pt x="9911" y="2509550"/>
                </a:lnTo>
                <a:cubicBezTo>
                  <a:pt x="52390" y="2553975"/>
                  <a:pt x="52390" y="2624315"/>
                  <a:pt x="9911" y="2666890"/>
                </a:cubicBezTo>
                <a:cubicBezTo>
                  <a:pt x="9911" y="2666890"/>
                  <a:pt x="9911" y="2666890"/>
                  <a:pt x="6246" y="2670563"/>
                </a:cubicBezTo>
                <a:lnTo>
                  <a:pt x="0" y="2676823"/>
                </a:lnTo>
                <a:close/>
                <a:moveTo>
                  <a:pt x="2708616" y="1766419"/>
                </a:moveTo>
                <a:cubicBezTo>
                  <a:pt x="2736782" y="1766419"/>
                  <a:pt x="2764947" y="1777062"/>
                  <a:pt x="2786187" y="1798350"/>
                </a:cubicBezTo>
                <a:cubicBezTo>
                  <a:pt x="2830514" y="1842775"/>
                  <a:pt x="2830514" y="1913115"/>
                  <a:pt x="2786187" y="1955690"/>
                </a:cubicBezTo>
                <a:cubicBezTo>
                  <a:pt x="2786187" y="1955690"/>
                  <a:pt x="2786187" y="1955690"/>
                  <a:pt x="2553473" y="2190775"/>
                </a:cubicBezTo>
                <a:cubicBezTo>
                  <a:pt x="2510993" y="2235200"/>
                  <a:pt x="2440810" y="2235200"/>
                  <a:pt x="2398330" y="2190775"/>
                </a:cubicBezTo>
                <a:cubicBezTo>
                  <a:pt x="2355850" y="2148200"/>
                  <a:pt x="2355850" y="2077860"/>
                  <a:pt x="2398330" y="2033434"/>
                </a:cubicBezTo>
                <a:cubicBezTo>
                  <a:pt x="2398330" y="2033434"/>
                  <a:pt x="2398330" y="2033434"/>
                  <a:pt x="2631044" y="1798350"/>
                </a:cubicBezTo>
                <a:cubicBezTo>
                  <a:pt x="2652285" y="1777062"/>
                  <a:pt x="2680450" y="1766419"/>
                  <a:pt x="2708616" y="1766419"/>
                </a:cubicBezTo>
                <a:close/>
                <a:moveTo>
                  <a:pt x="2332831" y="1631499"/>
                </a:moveTo>
                <a:cubicBezTo>
                  <a:pt x="2360952" y="1631499"/>
                  <a:pt x="2389072" y="1642160"/>
                  <a:pt x="2410277" y="1663483"/>
                </a:cubicBezTo>
                <a:cubicBezTo>
                  <a:pt x="2452688" y="1707981"/>
                  <a:pt x="2452688" y="1778437"/>
                  <a:pt x="2410277" y="1821082"/>
                </a:cubicBezTo>
                <a:cubicBezTo>
                  <a:pt x="2367866" y="1863726"/>
                  <a:pt x="2297797" y="1863726"/>
                  <a:pt x="2255386" y="1821082"/>
                </a:cubicBezTo>
                <a:cubicBezTo>
                  <a:pt x="2212975" y="1778437"/>
                  <a:pt x="2212975" y="1707981"/>
                  <a:pt x="2255386" y="1663483"/>
                </a:cubicBezTo>
                <a:cubicBezTo>
                  <a:pt x="2276591" y="1642160"/>
                  <a:pt x="2304711" y="1631499"/>
                  <a:pt x="2332831" y="1631499"/>
                </a:cubicBezTo>
                <a:close/>
                <a:moveTo>
                  <a:pt x="2816565" y="1142958"/>
                </a:moveTo>
                <a:cubicBezTo>
                  <a:pt x="2844731" y="1142958"/>
                  <a:pt x="2872897" y="1154027"/>
                  <a:pt x="2894136" y="1176167"/>
                </a:cubicBezTo>
                <a:cubicBezTo>
                  <a:pt x="2938463" y="1218600"/>
                  <a:pt x="2938463" y="1288708"/>
                  <a:pt x="2894136" y="1332986"/>
                </a:cubicBezTo>
                <a:cubicBezTo>
                  <a:pt x="2894136" y="1332986"/>
                  <a:pt x="2894136" y="1332986"/>
                  <a:pt x="2661422" y="1567293"/>
                </a:cubicBezTo>
                <a:cubicBezTo>
                  <a:pt x="2618943" y="1609726"/>
                  <a:pt x="2548759" y="1609726"/>
                  <a:pt x="2506280" y="1567293"/>
                </a:cubicBezTo>
                <a:cubicBezTo>
                  <a:pt x="2463800" y="1523014"/>
                  <a:pt x="2463800" y="1452907"/>
                  <a:pt x="2506280" y="1410473"/>
                </a:cubicBezTo>
                <a:cubicBezTo>
                  <a:pt x="2506280" y="1410473"/>
                  <a:pt x="2506280" y="1410473"/>
                  <a:pt x="2738994" y="1176167"/>
                </a:cubicBezTo>
                <a:cubicBezTo>
                  <a:pt x="2760234" y="1154027"/>
                  <a:pt x="2788400" y="1142958"/>
                  <a:pt x="2816565" y="1142958"/>
                </a:cubicBezTo>
                <a:close/>
                <a:moveTo>
                  <a:pt x="1805646" y="1131410"/>
                </a:moveTo>
                <a:cubicBezTo>
                  <a:pt x="1833798" y="1131410"/>
                  <a:pt x="1861950" y="1142045"/>
                  <a:pt x="1883180" y="1163314"/>
                </a:cubicBezTo>
                <a:cubicBezTo>
                  <a:pt x="1925639" y="1207702"/>
                  <a:pt x="1925639" y="1277984"/>
                  <a:pt x="1883180" y="1320523"/>
                </a:cubicBezTo>
                <a:cubicBezTo>
                  <a:pt x="1883180" y="1320523"/>
                  <a:pt x="1883180" y="1320523"/>
                  <a:pt x="1556429" y="1649736"/>
                </a:cubicBezTo>
                <a:cubicBezTo>
                  <a:pt x="1513969" y="1692275"/>
                  <a:pt x="1443819" y="1692275"/>
                  <a:pt x="1401360" y="1649736"/>
                </a:cubicBezTo>
                <a:cubicBezTo>
                  <a:pt x="1358901" y="1607198"/>
                  <a:pt x="1358901" y="1536916"/>
                  <a:pt x="1401360" y="1492528"/>
                </a:cubicBezTo>
                <a:cubicBezTo>
                  <a:pt x="1401360" y="1492528"/>
                  <a:pt x="1401360" y="1492528"/>
                  <a:pt x="1728111" y="1163314"/>
                </a:cubicBezTo>
                <a:cubicBezTo>
                  <a:pt x="1749341" y="1142045"/>
                  <a:pt x="1777493" y="1131410"/>
                  <a:pt x="1805646" y="1131410"/>
                </a:cubicBezTo>
                <a:close/>
                <a:moveTo>
                  <a:pt x="4929462" y="0"/>
                </a:moveTo>
                <a:lnTo>
                  <a:pt x="5240431" y="0"/>
                </a:lnTo>
                <a:lnTo>
                  <a:pt x="5233955" y="6527"/>
                </a:lnTo>
                <a:cubicBezTo>
                  <a:pt x="4758097" y="486170"/>
                  <a:pt x="4123619" y="1125694"/>
                  <a:pt x="3277649" y="1978392"/>
                </a:cubicBezTo>
                <a:cubicBezTo>
                  <a:pt x="3235166" y="2020888"/>
                  <a:pt x="3164976" y="2020888"/>
                  <a:pt x="3122493" y="1978392"/>
                </a:cubicBezTo>
                <a:cubicBezTo>
                  <a:pt x="3078163" y="1934048"/>
                  <a:pt x="3078163" y="1863836"/>
                  <a:pt x="3122493" y="1821340"/>
                </a:cubicBezTo>
                <a:cubicBezTo>
                  <a:pt x="3122493" y="1821340"/>
                  <a:pt x="3122493" y="1821340"/>
                  <a:pt x="4736054" y="194947"/>
                </a:cubicBezTo>
                <a:close/>
                <a:moveTo>
                  <a:pt x="4417601" y="0"/>
                </a:moveTo>
                <a:lnTo>
                  <a:pt x="4728653" y="0"/>
                </a:lnTo>
                <a:lnTo>
                  <a:pt x="4590647" y="139018"/>
                </a:lnTo>
                <a:cubicBezTo>
                  <a:pt x="4171793" y="560945"/>
                  <a:pt x="3656280" y="1080239"/>
                  <a:pt x="3021802" y="1719371"/>
                </a:cubicBezTo>
                <a:cubicBezTo>
                  <a:pt x="2979319" y="1763712"/>
                  <a:pt x="2909130" y="1763712"/>
                  <a:pt x="2866647" y="1719371"/>
                </a:cubicBezTo>
                <a:cubicBezTo>
                  <a:pt x="2824164" y="1676878"/>
                  <a:pt x="2824164" y="1606672"/>
                  <a:pt x="2866647" y="1562331"/>
                </a:cubicBezTo>
                <a:cubicBezTo>
                  <a:pt x="2866647" y="1562331"/>
                  <a:pt x="2866647" y="1562331"/>
                  <a:pt x="4294221" y="124285"/>
                </a:cubicBezTo>
                <a:close/>
                <a:moveTo>
                  <a:pt x="3905776" y="0"/>
                </a:moveTo>
                <a:lnTo>
                  <a:pt x="4216768" y="0"/>
                </a:lnTo>
                <a:lnTo>
                  <a:pt x="4129503" y="87963"/>
                </a:lnTo>
                <a:cubicBezTo>
                  <a:pt x="3827992" y="391891"/>
                  <a:pt x="3495289" y="727259"/>
                  <a:pt x="3128169" y="1097321"/>
                </a:cubicBezTo>
                <a:cubicBezTo>
                  <a:pt x="3085685" y="1139825"/>
                  <a:pt x="3015494" y="1139825"/>
                  <a:pt x="2973009" y="1097321"/>
                </a:cubicBezTo>
                <a:cubicBezTo>
                  <a:pt x="2930525" y="1052969"/>
                  <a:pt x="2930525" y="982745"/>
                  <a:pt x="2973009" y="940241"/>
                </a:cubicBezTo>
                <a:cubicBezTo>
                  <a:pt x="2973009" y="940241"/>
                  <a:pt x="2973009" y="940241"/>
                  <a:pt x="3792695" y="113987"/>
                </a:cubicBezTo>
                <a:close/>
                <a:moveTo>
                  <a:pt x="3393133" y="0"/>
                </a:moveTo>
                <a:lnTo>
                  <a:pt x="3705157" y="0"/>
                </a:lnTo>
                <a:lnTo>
                  <a:pt x="3581665" y="124500"/>
                </a:lnTo>
                <a:cubicBezTo>
                  <a:pt x="3097026" y="613097"/>
                  <a:pt x="2500548" y="1214448"/>
                  <a:pt x="1766420" y="1954571"/>
                </a:cubicBezTo>
                <a:cubicBezTo>
                  <a:pt x="1722074" y="1997075"/>
                  <a:pt x="1653708" y="1997075"/>
                  <a:pt x="1609362" y="1954571"/>
                </a:cubicBezTo>
                <a:cubicBezTo>
                  <a:pt x="1566864" y="1910219"/>
                  <a:pt x="1566864" y="1839995"/>
                  <a:pt x="1609362" y="1797491"/>
                </a:cubicBezTo>
                <a:cubicBezTo>
                  <a:pt x="1609362" y="1797491"/>
                  <a:pt x="1609362" y="1797491"/>
                  <a:pt x="3261929" y="132213"/>
                </a:cubicBezTo>
                <a:close/>
                <a:moveTo>
                  <a:pt x="2883536" y="0"/>
                </a:moveTo>
                <a:lnTo>
                  <a:pt x="3194511" y="0"/>
                </a:lnTo>
                <a:lnTo>
                  <a:pt x="3120040" y="75068"/>
                </a:lnTo>
                <a:cubicBezTo>
                  <a:pt x="2818548" y="378977"/>
                  <a:pt x="2485866" y="714324"/>
                  <a:pt x="2118769" y="1084363"/>
                </a:cubicBezTo>
                <a:cubicBezTo>
                  <a:pt x="2076287" y="1128712"/>
                  <a:pt x="2006099" y="1128712"/>
                  <a:pt x="1963618" y="1084363"/>
                </a:cubicBezTo>
                <a:cubicBezTo>
                  <a:pt x="1919289" y="1041862"/>
                  <a:pt x="1919289" y="971642"/>
                  <a:pt x="1963618" y="927293"/>
                </a:cubicBezTo>
                <a:cubicBezTo>
                  <a:pt x="1963618" y="927293"/>
                  <a:pt x="1963618" y="927293"/>
                  <a:pt x="2782866" y="101477"/>
                </a:cubicBezTo>
                <a:close/>
                <a:moveTo>
                  <a:pt x="2346696" y="0"/>
                </a:moveTo>
                <a:lnTo>
                  <a:pt x="2657693" y="0"/>
                </a:lnTo>
                <a:lnTo>
                  <a:pt x="2508369" y="150464"/>
                </a:lnTo>
                <a:cubicBezTo>
                  <a:pt x="1957950" y="705086"/>
                  <a:pt x="1224056" y="1444582"/>
                  <a:pt x="245532" y="2430577"/>
                </a:cubicBezTo>
                <a:cubicBezTo>
                  <a:pt x="201200" y="2474912"/>
                  <a:pt x="132856" y="2474912"/>
                  <a:pt x="88525" y="2430577"/>
                </a:cubicBezTo>
                <a:cubicBezTo>
                  <a:pt x="46040" y="2388089"/>
                  <a:pt x="46040" y="2317892"/>
                  <a:pt x="88525" y="2275404"/>
                </a:cubicBezTo>
                <a:cubicBezTo>
                  <a:pt x="88525" y="2275404"/>
                  <a:pt x="88525" y="2275404"/>
                  <a:pt x="2188947" y="158953"/>
                </a:cubicBezTo>
                <a:close/>
                <a:moveTo>
                  <a:pt x="1833946" y="0"/>
                </a:moveTo>
                <a:lnTo>
                  <a:pt x="2146206" y="0"/>
                </a:lnTo>
                <a:lnTo>
                  <a:pt x="2014475" y="132686"/>
                </a:lnTo>
                <a:cubicBezTo>
                  <a:pt x="1571778" y="578591"/>
                  <a:pt x="994348" y="1160205"/>
                  <a:pt x="241178" y="1918833"/>
                </a:cubicBezTo>
                <a:lnTo>
                  <a:pt x="0" y="2161759"/>
                </a:lnTo>
                <a:lnTo>
                  <a:pt x="0" y="1848108"/>
                </a:lnTo>
                <a:lnTo>
                  <a:pt x="93281" y="1754106"/>
                </a:lnTo>
                <a:cubicBezTo>
                  <a:pt x="441727" y="1402970"/>
                  <a:pt x="964395" y="876265"/>
                  <a:pt x="1748398" y="86208"/>
                </a:cubicBezTo>
                <a:close/>
                <a:moveTo>
                  <a:pt x="1322919" y="0"/>
                </a:moveTo>
                <a:lnTo>
                  <a:pt x="1635007" y="0"/>
                </a:lnTo>
                <a:lnTo>
                  <a:pt x="1378646" y="258455"/>
                </a:lnTo>
                <a:cubicBezTo>
                  <a:pt x="1004078" y="636083"/>
                  <a:pt x="576001" y="1067658"/>
                  <a:pt x="86769" y="1560887"/>
                </a:cubicBezTo>
                <a:cubicBezTo>
                  <a:pt x="64605" y="1582131"/>
                  <a:pt x="36438" y="1592753"/>
                  <a:pt x="8271" y="1592753"/>
                </a:cubicBezTo>
                <a:lnTo>
                  <a:pt x="0" y="1591165"/>
                </a:lnTo>
                <a:lnTo>
                  <a:pt x="0" y="1333099"/>
                </a:lnTo>
                <a:lnTo>
                  <a:pt x="49270" y="1283450"/>
                </a:lnTo>
                <a:cubicBezTo>
                  <a:pt x="192667" y="1138949"/>
                  <a:pt x="508141" y="821048"/>
                  <a:pt x="1202183" y="121665"/>
                </a:cubicBezTo>
                <a:close/>
                <a:moveTo>
                  <a:pt x="809331" y="0"/>
                </a:moveTo>
                <a:lnTo>
                  <a:pt x="1121527" y="0"/>
                </a:lnTo>
                <a:lnTo>
                  <a:pt x="959769" y="162993"/>
                </a:lnTo>
                <a:cubicBezTo>
                  <a:pt x="698451" y="426306"/>
                  <a:pt x="408098" y="718875"/>
                  <a:pt x="85483" y="1043952"/>
                </a:cubicBezTo>
                <a:lnTo>
                  <a:pt x="0" y="1130088"/>
                </a:lnTo>
                <a:lnTo>
                  <a:pt x="0" y="815124"/>
                </a:lnTo>
                <a:lnTo>
                  <a:pt x="59173" y="755527"/>
                </a:lnTo>
                <a:cubicBezTo>
                  <a:pt x="231794" y="581671"/>
                  <a:pt x="440756" y="371214"/>
                  <a:pt x="693709" y="116450"/>
                </a:cubicBezTo>
                <a:close/>
                <a:moveTo>
                  <a:pt x="299211" y="0"/>
                </a:moveTo>
                <a:lnTo>
                  <a:pt x="610181" y="0"/>
                </a:lnTo>
                <a:lnTo>
                  <a:pt x="491626" y="119498"/>
                </a:lnTo>
                <a:cubicBezTo>
                  <a:pt x="341061" y="271260"/>
                  <a:pt x="179344" y="434263"/>
                  <a:pt x="5647" y="609341"/>
                </a:cubicBezTo>
                <a:lnTo>
                  <a:pt x="0" y="615034"/>
                </a:lnTo>
                <a:lnTo>
                  <a:pt x="0" y="301591"/>
                </a:lnTo>
                <a:lnTo>
                  <a:pt x="84806" y="216111"/>
                </a:lnTo>
                <a:cubicBezTo>
                  <a:pt x="134788" y="165732"/>
                  <a:pt x="187041" y="113063"/>
                  <a:pt x="241670" y="57999"/>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pPr lvl="0"/>
            <a:endParaRPr lang="zh-CN" altLang="en-US">
              <a:solidFill>
                <a:schemeClr val="tx1"/>
              </a:solidFill>
            </a:endParaRPr>
          </a:p>
        </p:txBody>
      </p:sp>
      <p:sp>
        <p:nvSpPr>
          <p:cNvPr id="202" name="任意多边形 201"/>
          <p:cNvSpPr/>
          <p:nvPr userDrawn="1"/>
        </p:nvSpPr>
        <p:spPr>
          <a:xfrm>
            <a:off x="5471389" y="2665828"/>
            <a:ext cx="6720611" cy="4192173"/>
          </a:xfrm>
          <a:custGeom>
            <a:avLst/>
            <a:gdLst>
              <a:gd name="connsiteX0" fmla="*/ 4098974 w 6720611"/>
              <a:gd name="connsiteY0" fmla="*/ 3717504 h 4192173"/>
              <a:gd name="connsiteX1" fmla="*/ 4177731 w 6720611"/>
              <a:gd name="connsiteY1" fmla="*/ 3750823 h 4192173"/>
              <a:gd name="connsiteX2" fmla="*/ 4177731 w 6720611"/>
              <a:gd name="connsiteY2" fmla="*/ 3908163 h 4192173"/>
              <a:gd name="connsiteX3" fmla="*/ 3942386 w 6720611"/>
              <a:gd name="connsiteY3" fmla="*/ 4143248 h 4192173"/>
              <a:gd name="connsiteX4" fmla="*/ 3786725 w 6720611"/>
              <a:gd name="connsiteY4" fmla="*/ 4143248 h 4192173"/>
              <a:gd name="connsiteX5" fmla="*/ 3786725 w 6720611"/>
              <a:gd name="connsiteY5" fmla="*/ 3985908 h 4192173"/>
              <a:gd name="connsiteX6" fmla="*/ 4020217 w 6720611"/>
              <a:gd name="connsiteY6" fmla="*/ 3750823 h 4192173"/>
              <a:gd name="connsiteX7" fmla="*/ 4098974 w 6720611"/>
              <a:gd name="connsiteY7" fmla="*/ 3717504 h 4192173"/>
              <a:gd name="connsiteX8" fmla="*/ 3087535 w 6720611"/>
              <a:gd name="connsiteY8" fmla="*/ 3705915 h 4192173"/>
              <a:gd name="connsiteX9" fmla="*/ 3165070 w 6720611"/>
              <a:gd name="connsiteY9" fmla="*/ 3737805 h 4192173"/>
              <a:gd name="connsiteX10" fmla="*/ 3165070 w 6720611"/>
              <a:gd name="connsiteY10" fmla="*/ 3894942 h 4192173"/>
              <a:gd name="connsiteX11" fmla="*/ 2895835 w 6720611"/>
              <a:gd name="connsiteY11" fmla="*/ 4166082 h 4192173"/>
              <a:gd name="connsiteX12" fmla="*/ 2869927 w 6720611"/>
              <a:gd name="connsiteY12" fmla="*/ 4192173 h 4192173"/>
              <a:gd name="connsiteX13" fmla="*/ 2662279 w 6720611"/>
              <a:gd name="connsiteY13" fmla="*/ 4192173 h 4192173"/>
              <a:gd name="connsiteX14" fmla="*/ 2659367 w 6720611"/>
              <a:gd name="connsiteY14" fmla="*/ 4187754 h 4192173"/>
              <a:gd name="connsiteX15" fmla="*/ 2683250 w 6720611"/>
              <a:gd name="connsiteY15" fmla="*/ 4066868 h 4192173"/>
              <a:gd name="connsiteX16" fmla="*/ 3010001 w 6720611"/>
              <a:gd name="connsiteY16" fmla="*/ 3737805 h 4192173"/>
              <a:gd name="connsiteX17" fmla="*/ 3087535 w 6720611"/>
              <a:gd name="connsiteY17" fmla="*/ 3705915 h 4192173"/>
              <a:gd name="connsiteX18" fmla="*/ 2660175 w 6720611"/>
              <a:gd name="connsiteY18" fmla="*/ 3103119 h 4192173"/>
              <a:gd name="connsiteX19" fmla="*/ 2737750 w 6720611"/>
              <a:gd name="connsiteY19" fmla="*/ 3136368 h 4192173"/>
              <a:gd name="connsiteX20" fmla="*/ 2737750 w 6720611"/>
              <a:gd name="connsiteY20" fmla="*/ 3291531 h 4192173"/>
              <a:gd name="connsiteX21" fmla="*/ 1918503 w 6720611"/>
              <a:gd name="connsiteY21" fmla="*/ 4117421 h 4192173"/>
              <a:gd name="connsiteX22" fmla="*/ 1844352 w 6720611"/>
              <a:gd name="connsiteY22" fmla="*/ 4192173 h 4192173"/>
              <a:gd name="connsiteX23" fmla="*/ 1534302 w 6720611"/>
              <a:gd name="connsiteY23" fmla="*/ 4192173 h 4192173"/>
              <a:gd name="connsiteX24" fmla="*/ 1581330 w 6720611"/>
              <a:gd name="connsiteY24" fmla="*/ 4144809 h 4192173"/>
              <a:gd name="connsiteX25" fmla="*/ 2582600 w 6720611"/>
              <a:gd name="connsiteY25" fmla="*/ 3136368 h 4192173"/>
              <a:gd name="connsiteX26" fmla="*/ 2660175 w 6720611"/>
              <a:gd name="connsiteY26" fmla="*/ 3103119 h 4192173"/>
              <a:gd name="connsiteX27" fmla="*/ 3352576 w 6720611"/>
              <a:gd name="connsiteY27" fmla="*/ 2921682 h 4192173"/>
              <a:gd name="connsiteX28" fmla="*/ 3430157 w 6720611"/>
              <a:gd name="connsiteY28" fmla="*/ 2953548 h 4192173"/>
              <a:gd name="connsiteX29" fmla="*/ 3430157 w 6720611"/>
              <a:gd name="connsiteY29" fmla="*/ 3110568 h 4192173"/>
              <a:gd name="connsiteX30" fmla="*/ 2474116 w 6720611"/>
              <a:gd name="connsiteY30" fmla="*/ 4073905 h 4192173"/>
              <a:gd name="connsiteX31" fmla="*/ 2356744 w 6720611"/>
              <a:gd name="connsiteY31" fmla="*/ 4192173 h 4192173"/>
              <a:gd name="connsiteX32" fmla="*/ 2045752 w 6720611"/>
              <a:gd name="connsiteY32" fmla="*/ 4192173 h 4192173"/>
              <a:gd name="connsiteX33" fmla="*/ 2273663 w 6720611"/>
              <a:gd name="connsiteY33" fmla="*/ 3962523 h 4192173"/>
              <a:gd name="connsiteX34" fmla="*/ 3274996 w 6720611"/>
              <a:gd name="connsiteY34" fmla="*/ 2953548 h 4192173"/>
              <a:gd name="connsiteX35" fmla="*/ 3352576 w 6720611"/>
              <a:gd name="connsiteY35" fmla="*/ 2921682 h 4192173"/>
              <a:gd name="connsiteX36" fmla="*/ 3128493 w 6720611"/>
              <a:gd name="connsiteY36" fmla="*/ 2631654 h 4192173"/>
              <a:gd name="connsiteX37" fmla="*/ 3206064 w 6720611"/>
              <a:gd name="connsiteY37" fmla="*/ 2664973 h 4192173"/>
              <a:gd name="connsiteX38" fmla="*/ 3206064 w 6720611"/>
              <a:gd name="connsiteY38" fmla="*/ 2820462 h 4192173"/>
              <a:gd name="connsiteX39" fmla="*/ 2973350 w 6720611"/>
              <a:gd name="connsiteY39" fmla="*/ 3057398 h 4192173"/>
              <a:gd name="connsiteX40" fmla="*/ 2818207 w 6720611"/>
              <a:gd name="connsiteY40" fmla="*/ 3057398 h 4192173"/>
              <a:gd name="connsiteX41" fmla="*/ 2818207 w 6720611"/>
              <a:gd name="connsiteY41" fmla="*/ 2900058 h 4192173"/>
              <a:gd name="connsiteX42" fmla="*/ 3050921 w 6720611"/>
              <a:gd name="connsiteY42" fmla="*/ 2664973 h 4192173"/>
              <a:gd name="connsiteX43" fmla="*/ 3128493 w 6720611"/>
              <a:gd name="connsiteY43" fmla="*/ 2631654 h 4192173"/>
              <a:gd name="connsiteX44" fmla="*/ 1718990 w 6720611"/>
              <a:gd name="connsiteY44" fmla="*/ 2506221 h 4192173"/>
              <a:gd name="connsiteX45" fmla="*/ 1796602 w 6720611"/>
              <a:gd name="connsiteY45" fmla="*/ 2539476 h 4192173"/>
              <a:gd name="connsiteX46" fmla="*/ 1796602 w 6720611"/>
              <a:gd name="connsiteY46" fmla="*/ 2694669 h 4192173"/>
              <a:gd name="connsiteX47" fmla="*/ 368404 w 6720611"/>
              <a:gd name="connsiteY47" fmla="*/ 4133495 h 4192173"/>
              <a:gd name="connsiteX48" fmla="*/ 310159 w 6720611"/>
              <a:gd name="connsiteY48" fmla="*/ 4192173 h 4192173"/>
              <a:gd name="connsiteX49" fmla="*/ 0 w 6720611"/>
              <a:gd name="connsiteY49" fmla="*/ 4192173 h 4192173"/>
              <a:gd name="connsiteX50" fmla="*/ 71848 w 6720611"/>
              <a:gd name="connsiteY50" fmla="*/ 4119830 h 4192173"/>
              <a:gd name="connsiteX51" fmla="*/ 1641378 w 6720611"/>
              <a:gd name="connsiteY51" fmla="*/ 2539476 h 4192173"/>
              <a:gd name="connsiteX52" fmla="*/ 1718990 w 6720611"/>
              <a:gd name="connsiteY52" fmla="*/ 2506221 h 4192173"/>
              <a:gd name="connsiteX53" fmla="*/ 3781177 w 6720611"/>
              <a:gd name="connsiteY53" fmla="*/ 2490332 h 4192173"/>
              <a:gd name="connsiteX54" fmla="*/ 3858773 w 6720611"/>
              <a:gd name="connsiteY54" fmla="*/ 2523547 h 4192173"/>
              <a:gd name="connsiteX55" fmla="*/ 3858773 w 6720611"/>
              <a:gd name="connsiteY55" fmla="*/ 2680398 h 4192173"/>
              <a:gd name="connsiteX56" fmla="*/ 3672173 w 6720611"/>
              <a:gd name="connsiteY56" fmla="*/ 2866773 h 4192173"/>
              <a:gd name="connsiteX57" fmla="*/ 3516982 w 6720611"/>
              <a:gd name="connsiteY57" fmla="*/ 2866773 h 4192173"/>
              <a:gd name="connsiteX58" fmla="*/ 3516982 w 6720611"/>
              <a:gd name="connsiteY58" fmla="*/ 2709923 h 4192173"/>
              <a:gd name="connsiteX59" fmla="*/ 3703581 w 6720611"/>
              <a:gd name="connsiteY59" fmla="*/ 2523547 h 4192173"/>
              <a:gd name="connsiteX60" fmla="*/ 3781177 w 6720611"/>
              <a:gd name="connsiteY60" fmla="*/ 2490332 h 4192173"/>
              <a:gd name="connsiteX61" fmla="*/ 3379772 w 6720611"/>
              <a:gd name="connsiteY61" fmla="*/ 2378716 h 4192173"/>
              <a:gd name="connsiteX62" fmla="*/ 3458572 w 6720611"/>
              <a:gd name="connsiteY62" fmla="*/ 2410457 h 4192173"/>
              <a:gd name="connsiteX63" fmla="*/ 3458572 w 6720611"/>
              <a:gd name="connsiteY63" fmla="*/ 2566862 h 4192173"/>
              <a:gd name="connsiteX64" fmla="*/ 3300972 w 6720611"/>
              <a:gd name="connsiteY64" fmla="*/ 2566862 h 4192173"/>
              <a:gd name="connsiteX65" fmla="*/ 3300972 w 6720611"/>
              <a:gd name="connsiteY65" fmla="*/ 2410457 h 4192173"/>
              <a:gd name="connsiteX66" fmla="*/ 3379772 w 6720611"/>
              <a:gd name="connsiteY66" fmla="*/ 2378716 h 4192173"/>
              <a:gd name="connsiteX67" fmla="*/ 2504851 w 6720611"/>
              <a:gd name="connsiteY67" fmla="*/ 2227948 h 4192173"/>
              <a:gd name="connsiteX68" fmla="*/ 2582432 w 6720611"/>
              <a:gd name="connsiteY68" fmla="*/ 2259826 h 4192173"/>
              <a:gd name="connsiteX69" fmla="*/ 2582432 w 6720611"/>
              <a:gd name="connsiteY69" fmla="*/ 2416906 h 4192173"/>
              <a:gd name="connsiteX70" fmla="*/ 930395 w 6720611"/>
              <a:gd name="connsiteY70" fmla="*/ 4082184 h 4192173"/>
              <a:gd name="connsiteX71" fmla="*/ 821280 w 6720611"/>
              <a:gd name="connsiteY71" fmla="*/ 4192173 h 4192173"/>
              <a:gd name="connsiteX72" fmla="*/ 510288 w 6720611"/>
              <a:gd name="connsiteY72" fmla="*/ 4192173 h 4192173"/>
              <a:gd name="connsiteX73" fmla="*/ 611751 w 6720611"/>
              <a:gd name="connsiteY73" fmla="*/ 4089897 h 4192173"/>
              <a:gd name="connsiteX74" fmla="*/ 2427271 w 6720611"/>
              <a:gd name="connsiteY74" fmla="*/ 2259826 h 4192173"/>
              <a:gd name="connsiteX75" fmla="*/ 2504851 w 6720611"/>
              <a:gd name="connsiteY75" fmla="*/ 2227948 h 4192173"/>
              <a:gd name="connsiteX76" fmla="*/ 6720611 w 6720611"/>
              <a:gd name="connsiteY76" fmla="*/ 2062302 h 4192173"/>
              <a:gd name="connsiteX77" fmla="*/ 6720611 w 6720611"/>
              <a:gd name="connsiteY77" fmla="*/ 2375607 h 4192173"/>
              <a:gd name="connsiteX78" fmla="*/ 6686960 w 6720611"/>
              <a:gd name="connsiteY78" fmla="*/ 2409511 h 4192173"/>
              <a:gd name="connsiteX79" fmla="*/ 5155188 w 6720611"/>
              <a:gd name="connsiteY79" fmla="*/ 3952794 h 4192173"/>
              <a:gd name="connsiteX80" fmla="*/ 4917594 w 6720611"/>
              <a:gd name="connsiteY80" fmla="*/ 4192173 h 4192173"/>
              <a:gd name="connsiteX81" fmla="*/ 4606626 w 6720611"/>
              <a:gd name="connsiteY81" fmla="*/ 4192173 h 4192173"/>
              <a:gd name="connsiteX82" fmla="*/ 4631263 w 6720611"/>
              <a:gd name="connsiteY82" fmla="*/ 4167352 h 4192173"/>
              <a:gd name="connsiteX83" fmla="*/ 6671319 w 6720611"/>
              <a:gd name="connsiteY83" fmla="*/ 2111964 h 4192173"/>
              <a:gd name="connsiteX84" fmla="*/ 3193826 w 6720611"/>
              <a:gd name="connsiteY84" fmla="*/ 2050605 h 4192173"/>
              <a:gd name="connsiteX85" fmla="*/ 3271407 w 6720611"/>
              <a:gd name="connsiteY85" fmla="*/ 2083855 h 4192173"/>
              <a:gd name="connsiteX86" fmla="*/ 3271407 w 6720611"/>
              <a:gd name="connsiteY86" fmla="*/ 2240865 h 4192173"/>
              <a:gd name="connsiteX87" fmla="*/ 1404139 w 6720611"/>
              <a:gd name="connsiteY87" fmla="*/ 4121386 h 4192173"/>
              <a:gd name="connsiteX88" fmla="*/ 1333850 w 6720611"/>
              <a:gd name="connsiteY88" fmla="*/ 4192173 h 4192173"/>
              <a:gd name="connsiteX89" fmla="*/ 1022788 w 6720611"/>
              <a:gd name="connsiteY89" fmla="*/ 4192173 h 4192173"/>
              <a:gd name="connsiteX90" fmla="*/ 1067571 w 6720611"/>
              <a:gd name="connsiteY90" fmla="*/ 4147072 h 4192173"/>
              <a:gd name="connsiteX91" fmla="*/ 3116246 w 6720611"/>
              <a:gd name="connsiteY91" fmla="*/ 2083855 h 4192173"/>
              <a:gd name="connsiteX92" fmla="*/ 3193826 w 6720611"/>
              <a:gd name="connsiteY92" fmla="*/ 2050605 h 4192173"/>
              <a:gd name="connsiteX93" fmla="*/ 2729024 w 6720611"/>
              <a:gd name="connsiteY93" fmla="*/ 2004526 h 4192173"/>
              <a:gd name="connsiteX94" fmla="*/ 2806387 w 6720611"/>
              <a:gd name="connsiteY94" fmla="*/ 2037647 h 4192173"/>
              <a:gd name="connsiteX95" fmla="*/ 2806387 w 6720611"/>
              <a:gd name="connsiteY95" fmla="*/ 2194052 h 4192173"/>
              <a:gd name="connsiteX96" fmla="*/ 2651660 w 6720611"/>
              <a:gd name="connsiteY96" fmla="*/ 2194052 h 4192173"/>
              <a:gd name="connsiteX97" fmla="*/ 2651660 w 6720611"/>
              <a:gd name="connsiteY97" fmla="*/ 2037647 h 4192173"/>
              <a:gd name="connsiteX98" fmla="*/ 2729024 w 6720611"/>
              <a:gd name="connsiteY98" fmla="*/ 2004526 h 4192173"/>
              <a:gd name="connsiteX99" fmla="*/ 6720611 w 6720611"/>
              <a:gd name="connsiteY99" fmla="*/ 1547111 h 4192173"/>
              <a:gd name="connsiteX100" fmla="*/ 6720611 w 6720611"/>
              <a:gd name="connsiteY100" fmla="*/ 1859867 h 4192173"/>
              <a:gd name="connsiteX101" fmla="*/ 6587477 w 6720611"/>
              <a:gd name="connsiteY101" fmla="*/ 1993861 h 4192173"/>
              <a:gd name="connsiteX102" fmla="*/ 4609755 w 6720611"/>
              <a:gd name="connsiteY102" fmla="*/ 3984353 h 4192173"/>
              <a:gd name="connsiteX103" fmla="*/ 4403268 w 6720611"/>
              <a:gd name="connsiteY103" fmla="*/ 4192173 h 4192173"/>
              <a:gd name="connsiteX104" fmla="*/ 4119746 w 6720611"/>
              <a:gd name="connsiteY104" fmla="*/ 4192173 h 4192173"/>
              <a:gd name="connsiteX105" fmla="*/ 4123061 w 6720611"/>
              <a:gd name="connsiteY105" fmla="*/ 4174961 h 4192173"/>
              <a:gd name="connsiteX106" fmla="*/ 4146968 w 6720611"/>
              <a:gd name="connsiteY106" fmla="*/ 4138776 h 4192173"/>
              <a:gd name="connsiteX107" fmla="*/ 6666670 w 6720611"/>
              <a:gd name="connsiteY107" fmla="*/ 1601429 h 4192173"/>
              <a:gd name="connsiteX108" fmla="*/ 6720611 w 6720611"/>
              <a:gd name="connsiteY108" fmla="*/ 1030301 h 4192173"/>
              <a:gd name="connsiteX109" fmla="*/ 6720611 w 6720611"/>
              <a:gd name="connsiteY109" fmla="*/ 1343665 h 4192173"/>
              <a:gd name="connsiteX110" fmla="*/ 6673967 w 6720611"/>
              <a:gd name="connsiteY110" fmla="*/ 1390665 h 4192173"/>
              <a:gd name="connsiteX111" fmla="*/ 4410060 w 6720611"/>
              <a:gd name="connsiteY111" fmla="*/ 3671847 h 4192173"/>
              <a:gd name="connsiteX112" fmla="*/ 4254900 w 6720611"/>
              <a:gd name="connsiteY112" fmla="*/ 3671847 h 4192173"/>
              <a:gd name="connsiteX113" fmla="*/ 4254900 w 6720611"/>
              <a:gd name="connsiteY113" fmla="*/ 3514827 h 4192173"/>
              <a:gd name="connsiteX114" fmla="*/ 6607121 w 6720611"/>
              <a:gd name="connsiteY114" fmla="*/ 1144657 h 4192173"/>
              <a:gd name="connsiteX115" fmla="*/ 6720611 w 6720611"/>
              <a:gd name="connsiteY115" fmla="*/ 513280 h 4192173"/>
              <a:gd name="connsiteX116" fmla="*/ 6720611 w 6720611"/>
              <a:gd name="connsiteY116" fmla="*/ 828464 h 4192173"/>
              <a:gd name="connsiteX117" fmla="*/ 6701397 w 6720611"/>
              <a:gd name="connsiteY117" fmla="*/ 847826 h 4192173"/>
              <a:gd name="connsiteX118" fmla="*/ 3403977 w 6720611"/>
              <a:gd name="connsiteY118" fmla="*/ 4170615 h 4192173"/>
              <a:gd name="connsiteX119" fmla="*/ 3382584 w 6720611"/>
              <a:gd name="connsiteY119" fmla="*/ 4192173 h 4192173"/>
              <a:gd name="connsiteX120" fmla="*/ 3071527 w 6720611"/>
              <a:gd name="connsiteY120" fmla="*/ 4192173 h 4192173"/>
              <a:gd name="connsiteX121" fmla="*/ 3099476 w 6720611"/>
              <a:gd name="connsiteY121" fmla="*/ 4163996 h 4192173"/>
              <a:gd name="connsiteX122" fmla="*/ 6451360 w 6720611"/>
              <a:gd name="connsiteY122" fmla="*/ 784731 h 4192173"/>
              <a:gd name="connsiteX123" fmla="*/ 6720611 w 6720611"/>
              <a:gd name="connsiteY123" fmla="*/ 0 h 4192173"/>
              <a:gd name="connsiteX124" fmla="*/ 6720611 w 6720611"/>
              <a:gd name="connsiteY124" fmla="*/ 314922 h 4192173"/>
              <a:gd name="connsiteX125" fmla="*/ 6619166 w 6720611"/>
              <a:gd name="connsiteY125" fmla="*/ 417055 h 4192173"/>
              <a:gd name="connsiteX126" fmla="*/ 3399146 w 6720611"/>
              <a:gd name="connsiteY126" fmla="*/ 3658891 h 4192173"/>
              <a:gd name="connsiteX127" fmla="*/ 3243936 w 6720611"/>
              <a:gd name="connsiteY127" fmla="*/ 3658891 h 4192173"/>
              <a:gd name="connsiteX128" fmla="*/ 3243936 w 6720611"/>
              <a:gd name="connsiteY128" fmla="*/ 3501880 h 4192173"/>
              <a:gd name="connsiteX129" fmla="*/ 6470085 w 6720611"/>
              <a:gd name="connsiteY129" fmla="*/ 252342 h 4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Lst>
            <a:rect l="l" t="t" r="r" b="b"/>
            <a:pathLst>
              <a:path w="6720611" h="4192173">
                <a:moveTo>
                  <a:pt x="4098974" y="3717504"/>
                </a:moveTo>
                <a:cubicBezTo>
                  <a:pt x="4127234" y="3717504"/>
                  <a:pt x="4155494" y="3728610"/>
                  <a:pt x="4177731" y="3750823"/>
                </a:cubicBezTo>
                <a:cubicBezTo>
                  <a:pt x="4220353" y="3793397"/>
                  <a:pt x="4220353" y="3863737"/>
                  <a:pt x="4177731" y="3908163"/>
                </a:cubicBezTo>
                <a:cubicBezTo>
                  <a:pt x="4177731" y="3908163"/>
                  <a:pt x="4177731" y="3908163"/>
                  <a:pt x="3942386" y="4143248"/>
                </a:cubicBezTo>
                <a:cubicBezTo>
                  <a:pt x="3899764" y="4185822"/>
                  <a:pt x="3829346" y="4185822"/>
                  <a:pt x="3786725" y="4143248"/>
                </a:cubicBezTo>
                <a:cubicBezTo>
                  <a:pt x="3744103" y="4098822"/>
                  <a:pt x="3744103" y="4028482"/>
                  <a:pt x="3786725" y="3985908"/>
                </a:cubicBezTo>
                <a:cubicBezTo>
                  <a:pt x="3786725" y="3985908"/>
                  <a:pt x="3786725" y="3985908"/>
                  <a:pt x="4020217" y="3750823"/>
                </a:cubicBezTo>
                <a:cubicBezTo>
                  <a:pt x="4042455" y="3728610"/>
                  <a:pt x="4070715" y="3717504"/>
                  <a:pt x="4098974" y="3717504"/>
                </a:cubicBezTo>
                <a:close/>
                <a:moveTo>
                  <a:pt x="3087535" y="3705915"/>
                </a:moveTo>
                <a:cubicBezTo>
                  <a:pt x="3115688" y="3705915"/>
                  <a:pt x="3143840" y="3716545"/>
                  <a:pt x="3165070" y="3737805"/>
                </a:cubicBezTo>
                <a:cubicBezTo>
                  <a:pt x="3207529" y="3782173"/>
                  <a:pt x="3207529" y="3852422"/>
                  <a:pt x="3165070" y="3894942"/>
                </a:cubicBezTo>
                <a:cubicBezTo>
                  <a:pt x="3165070" y="3894942"/>
                  <a:pt x="3165070" y="3894942"/>
                  <a:pt x="2895835" y="4166082"/>
                </a:cubicBezTo>
                <a:lnTo>
                  <a:pt x="2869927" y="4192173"/>
                </a:lnTo>
                <a:lnTo>
                  <a:pt x="2662279" y="4192173"/>
                </a:lnTo>
                <a:lnTo>
                  <a:pt x="2659367" y="4187754"/>
                </a:lnTo>
                <a:cubicBezTo>
                  <a:pt x="2643445" y="4147979"/>
                  <a:pt x="2651406" y="4100144"/>
                  <a:pt x="2683250" y="4066868"/>
                </a:cubicBezTo>
                <a:cubicBezTo>
                  <a:pt x="2683250" y="4066868"/>
                  <a:pt x="2683250" y="4066868"/>
                  <a:pt x="3010001" y="3737805"/>
                </a:cubicBezTo>
                <a:cubicBezTo>
                  <a:pt x="3031231" y="3716545"/>
                  <a:pt x="3059383" y="3705915"/>
                  <a:pt x="3087535" y="3705915"/>
                </a:cubicBezTo>
                <a:close/>
                <a:moveTo>
                  <a:pt x="2660175" y="3103119"/>
                </a:moveTo>
                <a:cubicBezTo>
                  <a:pt x="2688342" y="3103119"/>
                  <a:pt x="2716509" y="3114202"/>
                  <a:pt x="2737750" y="3136368"/>
                </a:cubicBezTo>
                <a:cubicBezTo>
                  <a:pt x="2782079" y="3178853"/>
                  <a:pt x="2782079" y="3249046"/>
                  <a:pt x="2737750" y="3291531"/>
                </a:cubicBezTo>
                <a:cubicBezTo>
                  <a:pt x="2737750" y="3291531"/>
                  <a:pt x="2737750" y="3291531"/>
                  <a:pt x="1918503" y="4117421"/>
                </a:cubicBezTo>
                <a:lnTo>
                  <a:pt x="1844352" y="4192173"/>
                </a:lnTo>
                <a:lnTo>
                  <a:pt x="1534302" y="4192173"/>
                </a:lnTo>
                <a:lnTo>
                  <a:pt x="1581330" y="4144809"/>
                </a:lnTo>
                <a:cubicBezTo>
                  <a:pt x="1882822" y="3841157"/>
                  <a:pt x="2215504" y="3506094"/>
                  <a:pt x="2582600" y="3136368"/>
                </a:cubicBezTo>
                <a:cubicBezTo>
                  <a:pt x="2603841" y="3114202"/>
                  <a:pt x="2632008" y="3103119"/>
                  <a:pt x="2660175" y="3103119"/>
                </a:cubicBezTo>
                <a:close/>
                <a:moveTo>
                  <a:pt x="3352576" y="2921682"/>
                </a:moveTo>
                <a:cubicBezTo>
                  <a:pt x="3380745" y="2921682"/>
                  <a:pt x="3408914" y="2932304"/>
                  <a:pt x="3430157" y="2953548"/>
                </a:cubicBezTo>
                <a:cubicBezTo>
                  <a:pt x="3472641" y="2997883"/>
                  <a:pt x="3472641" y="3068081"/>
                  <a:pt x="3430157" y="3110568"/>
                </a:cubicBezTo>
                <a:cubicBezTo>
                  <a:pt x="3430157" y="3110568"/>
                  <a:pt x="3430157" y="3110568"/>
                  <a:pt x="2474116" y="4073905"/>
                </a:cubicBezTo>
                <a:lnTo>
                  <a:pt x="2356744" y="4192173"/>
                </a:lnTo>
                <a:lnTo>
                  <a:pt x="2045752" y="4192173"/>
                </a:lnTo>
                <a:lnTo>
                  <a:pt x="2273663" y="3962523"/>
                </a:lnTo>
                <a:cubicBezTo>
                  <a:pt x="2575174" y="3658711"/>
                  <a:pt x="2907876" y="3323470"/>
                  <a:pt x="3274996" y="2953548"/>
                </a:cubicBezTo>
                <a:cubicBezTo>
                  <a:pt x="3296239" y="2932304"/>
                  <a:pt x="3324407" y="2921682"/>
                  <a:pt x="3352576" y="2921682"/>
                </a:cubicBezTo>
                <a:close/>
                <a:moveTo>
                  <a:pt x="3128493" y="2631654"/>
                </a:moveTo>
                <a:cubicBezTo>
                  <a:pt x="3156659" y="2631654"/>
                  <a:pt x="3184825" y="2642760"/>
                  <a:pt x="3206064" y="2664973"/>
                </a:cubicBezTo>
                <a:cubicBezTo>
                  <a:pt x="3250391" y="2707547"/>
                  <a:pt x="3250391" y="2777887"/>
                  <a:pt x="3206064" y="2820462"/>
                </a:cubicBezTo>
                <a:cubicBezTo>
                  <a:pt x="3206064" y="2820462"/>
                  <a:pt x="3206064" y="2820462"/>
                  <a:pt x="2973350" y="3057398"/>
                </a:cubicBezTo>
                <a:cubicBezTo>
                  <a:pt x="2930871" y="3099972"/>
                  <a:pt x="2860687" y="3099972"/>
                  <a:pt x="2818207" y="3057398"/>
                </a:cubicBezTo>
                <a:cubicBezTo>
                  <a:pt x="2775728" y="3012972"/>
                  <a:pt x="2775728" y="2942632"/>
                  <a:pt x="2818207" y="2900058"/>
                </a:cubicBezTo>
                <a:cubicBezTo>
                  <a:pt x="2818207" y="2900058"/>
                  <a:pt x="2818207" y="2900058"/>
                  <a:pt x="3050921" y="2664973"/>
                </a:cubicBezTo>
                <a:cubicBezTo>
                  <a:pt x="3072161" y="2642760"/>
                  <a:pt x="3100327" y="2631654"/>
                  <a:pt x="3128493" y="2631654"/>
                </a:cubicBezTo>
                <a:close/>
                <a:moveTo>
                  <a:pt x="1718990" y="2506221"/>
                </a:moveTo>
                <a:cubicBezTo>
                  <a:pt x="1747170" y="2506221"/>
                  <a:pt x="1775351" y="2517306"/>
                  <a:pt x="1796602" y="2539476"/>
                </a:cubicBezTo>
                <a:cubicBezTo>
                  <a:pt x="1839104" y="2581969"/>
                  <a:pt x="1839104" y="2652176"/>
                  <a:pt x="1796602" y="2694669"/>
                </a:cubicBezTo>
                <a:cubicBezTo>
                  <a:pt x="1796602" y="2694669"/>
                  <a:pt x="1796602" y="2694669"/>
                  <a:pt x="368404" y="4133495"/>
                </a:cubicBezTo>
                <a:lnTo>
                  <a:pt x="310159" y="4192173"/>
                </a:lnTo>
                <a:lnTo>
                  <a:pt x="0" y="4192173"/>
                </a:lnTo>
                <a:lnTo>
                  <a:pt x="71848" y="4119830"/>
                </a:lnTo>
                <a:cubicBezTo>
                  <a:pt x="490885" y="3697903"/>
                  <a:pt x="1006624" y="3178608"/>
                  <a:pt x="1641378" y="2539476"/>
                </a:cubicBezTo>
                <a:cubicBezTo>
                  <a:pt x="1662630" y="2517306"/>
                  <a:pt x="1690809" y="2506221"/>
                  <a:pt x="1718990" y="2506221"/>
                </a:cubicBezTo>
                <a:close/>
                <a:moveTo>
                  <a:pt x="3781177" y="2490332"/>
                </a:moveTo>
                <a:cubicBezTo>
                  <a:pt x="3809352" y="2490332"/>
                  <a:pt x="3837527" y="2501404"/>
                  <a:pt x="3858773" y="2523547"/>
                </a:cubicBezTo>
                <a:cubicBezTo>
                  <a:pt x="3901266" y="2565989"/>
                  <a:pt x="3901266" y="2636111"/>
                  <a:pt x="3858773" y="2680398"/>
                </a:cubicBezTo>
                <a:cubicBezTo>
                  <a:pt x="3858773" y="2680398"/>
                  <a:pt x="3858773" y="2680398"/>
                  <a:pt x="3672173" y="2866773"/>
                </a:cubicBezTo>
                <a:cubicBezTo>
                  <a:pt x="3629680" y="2911060"/>
                  <a:pt x="3559475" y="2911060"/>
                  <a:pt x="3516982" y="2866773"/>
                </a:cubicBezTo>
                <a:cubicBezTo>
                  <a:pt x="3472641" y="2824331"/>
                  <a:pt x="3472641" y="2754210"/>
                  <a:pt x="3516982" y="2709923"/>
                </a:cubicBezTo>
                <a:cubicBezTo>
                  <a:pt x="3516982" y="2709923"/>
                  <a:pt x="3516982" y="2709923"/>
                  <a:pt x="3703581" y="2523547"/>
                </a:cubicBezTo>
                <a:cubicBezTo>
                  <a:pt x="3724827" y="2501404"/>
                  <a:pt x="3753002" y="2490332"/>
                  <a:pt x="3781177" y="2490332"/>
                </a:cubicBezTo>
                <a:close/>
                <a:moveTo>
                  <a:pt x="3379772" y="2378716"/>
                </a:moveTo>
                <a:cubicBezTo>
                  <a:pt x="3408047" y="2378716"/>
                  <a:pt x="3436323" y="2389296"/>
                  <a:pt x="3458572" y="2410457"/>
                </a:cubicBezTo>
                <a:cubicBezTo>
                  <a:pt x="3501216" y="2454618"/>
                  <a:pt x="3501216" y="2524540"/>
                  <a:pt x="3458572" y="2566862"/>
                </a:cubicBezTo>
                <a:cubicBezTo>
                  <a:pt x="3414073" y="2611023"/>
                  <a:pt x="3345471" y="2611023"/>
                  <a:pt x="3300972" y="2566862"/>
                </a:cubicBezTo>
                <a:cubicBezTo>
                  <a:pt x="3258328" y="2524540"/>
                  <a:pt x="3258328" y="2454618"/>
                  <a:pt x="3300972" y="2410457"/>
                </a:cubicBezTo>
                <a:cubicBezTo>
                  <a:pt x="3323222" y="2389296"/>
                  <a:pt x="3351497" y="2378716"/>
                  <a:pt x="3379772" y="2378716"/>
                </a:cubicBezTo>
                <a:close/>
                <a:moveTo>
                  <a:pt x="2504851" y="2227948"/>
                </a:moveTo>
                <a:cubicBezTo>
                  <a:pt x="2533020" y="2227948"/>
                  <a:pt x="2561189" y="2238574"/>
                  <a:pt x="2582432" y="2259826"/>
                </a:cubicBezTo>
                <a:cubicBezTo>
                  <a:pt x="2624916" y="2304178"/>
                  <a:pt x="2624916" y="2374402"/>
                  <a:pt x="2582432" y="2416906"/>
                </a:cubicBezTo>
                <a:cubicBezTo>
                  <a:pt x="2582432" y="2416906"/>
                  <a:pt x="2582432" y="2416906"/>
                  <a:pt x="930395" y="4082184"/>
                </a:cubicBezTo>
                <a:lnTo>
                  <a:pt x="821280" y="4192173"/>
                </a:lnTo>
                <a:lnTo>
                  <a:pt x="510288" y="4192173"/>
                </a:lnTo>
                <a:lnTo>
                  <a:pt x="611751" y="4089897"/>
                </a:lnTo>
                <a:cubicBezTo>
                  <a:pt x="1096463" y="3601300"/>
                  <a:pt x="1693033" y="2999950"/>
                  <a:pt x="2427271" y="2259826"/>
                </a:cubicBezTo>
                <a:cubicBezTo>
                  <a:pt x="2448514" y="2238574"/>
                  <a:pt x="2476683" y="2227948"/>
                  <a:pt x="2504851" y="2227948"/>
                </a:cubicBezTo>
                <a:close/>
                <a:moveTo>
                  <a:pt x="6720611" y="2062302"/>
                </a:moveTo>
                <a:lnTo>
                  <a:pt x="6720611" y="2375607"/>
                </a:lnTo>
                <a:lnTo>
                  <a:pt x="6686960" y="2409511"/>
                </a:lnTo>
                <a:cubicBezTo>
                  <a:pt x="6304559" y="2794786"/>
                  <a:pt x="5805775" y="3297318"/>
                  <a:pt x="5155188" y="3952794"/>
                </a:cubicBezTo>
                <a:lnTo>
                  <a:pt x="4917594" y="4192173"/>
                </a:lnTo>
                <a:lnTo>
                  <a:pt x="4606626" y="4192173"/>
                </a:lnTo>
                <a:lnTo>
                  <a:pt x="4631263" y="4167352"/>
                </a:lnTo>
                <a:cubicBezTo>
                  <a:pt x="4893047" y="3903600"/>
                  <a:pt x="5456889" y="3335521"/>
                  <a:pt x="6671319" y="2111964"/>
                </a:cubicBezTo>
                <a:close/>
                <a:moveTo>
                  <a:pt x="3193826" y="2050605"/>
                </a:moveTo>
                <a:cubicBezTo>
                  <a:pt x="3221995" y="2050605"/>
                  <a:pt x="3250164" y="2061689"/>
                  <a:pt x="3271407" y="2083855"/>
                </a:cubicBezTo>
                <a:cubicBezTo>
                  <a:pt x="3313891" y="2126340"/>
                  <a:pt x="3313891" y="2196533"/>
                  <a:pt x="3271407" y="2240865"/>
                </a:cubicBezTo>
                <a:cubicBezTo>
                  <a:pt x="3271407" y="2240865"/>
                  <a:pt x="3271407" y="2240865"/>
                  <a:pt x="1404139" y="4121386"/>
                </a:cubicBezTo>
                <a:lnTo>
                  <a:pt x="1333850" y="4192173"/>
                </a:lnTo>
                <a:lnTo>
                  <a:pt x="1022788" y="4192173"/>
                </a:lnTo>
                <a:lnTo>
                  <a:pt x="1067571" y="4147072"/>
                </a:lnTo>
                <a:cubicBezTo>
                  <a:pt x="1590406" y="3620526"/>
                  <a:pt x="2259634" y="2946548"/>
                  <a:pt x="3116246" y="2083855"/>
                </a:cubicBezTo>
                <a:cubicBezTo>
                  <a:pt x="3137489" y="2061689"/>
                  <a:pt x="3165657" y="2050605"/>
                  <a:pt x="3193826" y="2050605"/>
                </a:cubicBezTo>
                <a:close/>
                <a:moveTo>
                  <a:pt x="2729024" y="2004526"/>
                </a:moveTo>
                <a:cubicBezTo>
                  <a:pt x="2757114" y="2004526"/>
                  <a:pt x="2785204" y="2015566"/>
                  <a:pt x="2806387" y="2037647"/>
                </a:cubicBezTo>
                <a:cubicBezTo>
                  <a:pt x="2848753" y="2079968"/>
                  <a:pt x="2848753" y="2149890"/>
                  <a:pt x="2806387" y="2194052"/>
                </a:cubicBezTo>
                <a:cubicBezTo>
                  <a:pt x="2764021" y="2236373"/>
                  <a:pt x="2694026" y="2236373"/>
                  <a:pt x="2651660" y="2194052"/>
                </a:cubicBezTo>
                <a:cubicBezTo>
                  <a:pt x="2607453" y="2149890"/>
                  <a:pt x="2607453" y="2079968"/>
                  <a:pt x="2651660" y="2037647"/>
                </a:cubicBezTo>
                <a:cubicBezTo>
                  <a:pt x="2672843" y="2015566"/>
                  <a:pt x="2700934" y="2004526"/>
                  <a:pt x="2729024" y="2004526"/>
                </a:cubicBezTo>
                <a:close/>
                <a:moveTo>
                  <a:pt x="6720611" y="1547111"/>
                </a:moveTo>
                <a:lnTo>
                  <a:pt x="6720611" y="1859867"/>
                </a:lnTo>
                <a:lnTo>
                  <a:pt x="6587477" y="1993861"/>
                </a:lnTo>
                <a:cubicBezTo>
                  <a:pt x="6137445" y="2446799"/>
                  <a:pt x="5503310" y="3085029"/>
                  <a:pt x="4609755" y="3984353"/>
                </a:cubicBezTo>
                <a:lnTo>
                  <a:pt x="4403268" y="4192173"/>
                </a:lnTo>
                <a:lnTo>
                  <a:pt x="4119746" y="4192173"/>
                </a:lnTo>
                <a:lnTo>
                  <a:pt x="4123061" y="4174961"/>
                </a:lnTo>
                <a:cubicBezTo>
                  <a:pt x="4128373" y="4161745"/>
                  <a:pt x="4136343" y="4149395"/>
                  <a:pt x="4146968" y="4138776"/>
                </a:cubicBezTo>
                <a:cubicBezTo>
                  <a:pt x="4146968" y="4138776"/>
                  <a:pt x="4146968" y="4138776"/>
                  <a:pt x="6666670" y="1601429"/>
                </a:cubicBezTo>
                <a:close/>
                <a:moveTo>
                  <a:pt x="6720611" y="1030301"/>
                </a:moveTo>
                <a:lnTo>
                  <a:pt x="6720611" y="1343665"/>
                </a:lnTo>
                <a:lnTo>
                  <a:pt x="6673967" y="1390665"/>
                </a:lnTo>
                <a:cubicBezTo>
                  <a:pt x="6123287" y="1945548"/>
                  <a:pt x="5389047" y="2685390"/>
                  <a:pt x="4410060" y="3671847"/>
                </a:cubicBezTo>
                <a:cubicBezTo>
                  <a:pt x="4367576" y="3714335"/>
                  <a:pt x="4297385" y="3714335"/>
                  <a:pt x="4254900" y="3671847"/>
                </a:cubicBezTo>
                <a:cubicBezTo>
                  <a:pt x="4212416" y="3627512"/>
                  <a:pt x="4212416" y="3557315"/>
                  <a:pt x="4254900" y="3514827"/>
                </a:cubicBezTo>
                <a:cubicBezTo>
                  <a:pt x="4254900" y="3514827"/>
                  <a:pt x="4254900" y="3514827"/>
                  <a:pt x="6607121" y="1144657"/>
                </a:cubicBezTo>
                <a:close/>
                <a:moveTo>
                  <a:pt x="6720611" y="513280"/>
                </a:moveTo>
                <a:lnTo>
                  <a:pt x="6720611" y="828464"/>
                </a:lnTo>
                <a:lnTo>
                  <a:pt x="6701397" y="847826"/>
                </a:lnTo>
                <a:cubicBezTo>
                  <a:pt x="6337885" y="1214134"/>
                  <a:pt x="5471049" y="2087640"/>
                  <a:pt x="3403977" y="4170615"/>
                </a:cubicBezTo>
                <a:lnTo>
                  <a:pt x="3382584" y="4192173"/>
                </a:lnTo>
                <a:lnTo>
                  <a:pt x="3071527" y="4192173"/>
                </a:lnTo>
                <a:lnTo>
                  <a:pt x="3099476" y="4163996"/>
                </a:lnTo>
                <a:cubicBezTo>
                  <a:pt x="3426267" y="3834535"/>
                  <a:pt x="4270479" y="2983427"/>
                  <a:pt x="6451360" y="784731"/>
                </a:cubicBezTo>
                <a:close/>
                <a:moveTo>
                  <a:pt x="6720611" y="0"/>
                </a:moveTo>
                <a:lnTo>
                  <a:pt x="6720611" y="314922"/>
                </a:lnTo>
                <a:lnTo>
                  <a:pt x="6619166" y="417055"/>
                </a:lnTo>
                <a:cubicBezTo>
                  <a:pt x="6076917" y="962977"/>
                  <a:pt x="5112920" y="1933506"/>
                  <a:pt x="3399146" y="3658891"/>
                </a:cubicBezTo>
                <a:cubicBezTo>
                  <a:pt x="3356648" y="3703223"/>
                  <a:pt x="3286434" y="3703223"/>
                  <a:pt x="3243936" y="3658891"/>
                </a:cubicBezTo>
                <a:cubicBezTo>
                  <a:pt x="3199591" y="3616405"/>
                  <a:pt x="3199591" y="3546212"/>
                  <a:pt x="3243936" y="3501880"/>
                </a:cubicBezTo>
                <a:cubicBezTo>
                  <a:pt x="3243936" y="3501880"/>
                  <a:pt x="3243936" y="3501880"/>
                  <a:pt x="6470085" y="25234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标题 1">
            <a:extLst>
              <a:ext uri="{FF2B5EF4-FFF2-40B4-BE49-F238E27FC236}">
                <a16:creationId xmlns:a16="http://schemas.microsoft.com/office/drawing/2014/main" id="{D373123C-48EE-41EC-80A5-0B4A0FB68132}"/>
              </a:ext>
            </a:extLst>
          </p:cNvPr>
          <p:cNvSpPr>
            <a:spLocks noGrp="1"/>
          </p:cNvSpPr>
          <p:nvPr>
            <p:ph type="ctrTitle" hasCustomPrompt="1"/>
          </p:nvPr>
        </p:nvSpPr>
        <p:spPr>
          <a:xfrm>
            <a:off x="1060047" y="3326800"/>
            <a:ext cx="7849042" cy="1056022"/>
          </a:xfrm>
          <a:noFill/>
        </p:spPr>
        <p:txBody>
          <a:bodyPr lIns="90000" rIns="90000" anchor="b">
            <a:normAutofit/>
          </a:bodyPr>
          <a:lstStyle>
            <a:lvl1pPr algn="l">
              <a:defRPr sz="4000" b="1">
                <a:solidFill>
                  <a:schemeClr val="tx2"/>
                </a:solidFill>
              </a:defRPr>
            </a:lvl1pPr>
          </a:lstStyle>
          <a:p>
            <a:r>
              <a:rPr lang="en-US" altLang="zh-CN" dirty="0"/>
              <a:t>Click to edit Master title style</a:t>
            </a:r>
            <a:endParaRPr lang="zh-CN" altLang="en-US" dirty="0"/>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微软黑科技">
    <p:spTree>
      <p:nvGrpSpPr>
        <p:cNvPr id="1" name=""/>
        <p:cNvGrpSpPr/>
        <p:nvPr/>
      </p:nvGrpSpPr>
      <p:grpSpPr>
        <a:xfrm>
          <a:off x="0" y="0"/>
          <a:ext cx="0" cy="0"/>
          <a:chOff x="0" y="0"/>
          <a:chExt cx="0" cy="0"/>
        </a:xfrm>
      </p:grpSpPr>
      <p:cxnSp>
        <p:nvCxnSpPr>
          <p:cNvPr id="4" name="直接连接符 3">
            <a:extLst>
              <a:ext uri="{FF2B5EF4-FFF2-40B4-BE49-F238E27FC236}">
                <a16:creationId xmlns:a16="http://schemas.microsoft.com/office/drawing/2014/main" id="{3E71CC84-193F-4D28-98D9-17F9952F968C}"/>
              </a:ext>
            </a:extLst>
          </p:cNvPr>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23A9F197-1133-4CEE-860F-85366976D0AC}"/>
              </a:ext>
            </a:extLst>
          </p:cNvPr>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8" name="矩形: 圆角 7">
            <a:extLst>
              <a:ext uri="{FF2B5EF4-FFF2-40B4-BE49-F238E27FC236}">
                <a16:creationId xmlns:a16="http://schemas.microsoft.com/office/drawing/2014/main" id="{AA954438-2CEB-4119-883B-8B9196F98504}"/>
              </a:ext>
            </a:extLst>
          </p:cNvPr>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9" name="矩形: 圆角 8">
            <a:extLst>
              <a:ext uri="{FF2B5EF4-FFF2-40B4-BE49-F238E27FC236}">
                <a16:creationId xmlns:a16="http://schemas.microsoft.com/office/drawing/2014/main" id="{4CD1A364-B227-4CFB-9287-6198C6C0443B}"/>
              </a:ext>
            </a:extLst>
          </p:cNvPr>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BEA6AD26-5781-4DAD-8C16-8C73B2C177AD}"/>
              </a:ext>
            </a:extLst>
          </p:cNvPr>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pitchFamily="34" charset="-122"/>
                <a:ea typeface="微软雅黑" panose="020B0503020204020204" pitchFamily="34" charset="-122"/>
                <a:cs typeface="+mn-ea"/>
                <a:sym typeface="+mn-lt"/>
              </a:rPr>
              <a:t> 微信扫描小程序码，使用微软移动办公黑科技 </a:t>
            </a:r>
            <a:endParaRPr lang="en-US" sz="3200" b="1" kern="0" dirty="0">
              <a:latin typeface="微软雅黑" panose="020B0503020204020204" pitchFamily="34" charset="-122"/>
              <a:ea typeface="微软雅黑" panose="020B0503020204020204" pitchFamily="34" charset="-122"/>
              <a:cs typeface="+mn-ea"/>
              <a:sym typeface="+mn-lt"/>
            </a:endParaRPr>
          </a:p>
        </p:txBody>
      </p:sp>
      <p:cxnSp>
        <p:nvCxnSpPr>
          <p:cNvPr id="11" name="直接连接符 10">
            <a:extLst>
              <a:ext uri="{FF2B5EF4-FFF2-40B4-BE49-F238E27FC236}">
                <a16:creationId xmlns:a16="http://schemas.microsoft.com/office/drawing/2014/main" id="{72806FD0-33B9-40F1-B8F9-079524CA002C}"/>
              </a:ext>
            </a:extLst>
          </p:cNvPr>
          <p:cNvCxnSpPr>
            <a:cxnSpLocks/>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id="{159FFD7E-3944-43A3-A5DD-D8673483D044}"/>
              </a:ext>
            </a:extLst>
          </p:cNvPr>
          <p:cNvCxnSpPr>
            <a:cxnSpLocks/>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a:extLst>
              <a:ext uri="{FF2B5EF4-FFF2-40B4-BE49-F238E27FC236}">
                <a16:creationId xmlns:a16="http://schemas.microsoft.com/office/drawing/2014/main" id="{C76706F4-B20C-489C-ACB9-010EF43FEF70}"/>
              </a:ext>
            </a:extLst>
          </p:cNvPr>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9A11A6D6-1DBD-4A10-8942-D3DDC4E182E9}"/>
              </a:ext>
            </a:extLst>
          </p:cNvPr>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sp>
        <p:nvSpPr>
          <p:cNvPr id="18" name="文本框 17">
            <a:extLst>
              <a:ext uri="{FF2B5EF4-FFF2-40B4-BE49-F238E27FC236}">
                <a16:creationId xmlns:a16="http://schemas.microsoft.com/office/drawing/2014/main" id="{6274E825-3465-469E-BD06-097F250CA889}"/>
              </a:ext>
            </a:extLst>
          </p:cNvPr>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微软听听文档 」</a:t>
            </a:r>
          </a:p>
        </p:txBody>
      </p:sp>
      <p:sp>
        <p:nvSpPr>
          <p:cNvPr id="19" name="文本框 18">
            <a:extLst>
              <a:ext uri="{FF2B5EF4-FFF2-40B4-BE49-F238E27FC236}">
                <a16:creationId xmlns:a16="http://schemas.microsoft.com/office/drawing/2014/main" id="{4EC4AC92-2800-4841-84A3-26E495F2D178}"/>
              </a:ext>
            </a:extLst>
          </p:cNvPr>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AI</a:t>
            </a:r>
            <a:r>
              <a:rPr lang="zh-CN" altLang="en-US" sz="20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识图 」</a:t>
            </a:r>
          </a:p>
        </p:txBody>
      </p:sp>
      <p:cxnSp>
        <p:nvCxnSpPr>
          <p:cNvPr id="20" name="直接连接符 19">
            <a:extLst>
              <a:ext uri="{FF2B5EF4-FFF2-40B4-BE49-F238E27FC236}">
                <a16:creationId xmlns:a16="http://schemas.microsoft.com/office/drawing/2014/main" id="{F3D082CA-914B-42B8-A86E-16893B7234C9}"/>
              </a:ext>
            </a:extLst>
          </p:cNvPr>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5421E3BB-42AC-4DCD-9031-7215136A1844}"/>
              </a:ext>
            </a:extLst>
          </p:cNvPr>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2"/>
            <a:extLst>
              <a:ext uri="{FF2B5EF4-FFF2-40B4-BE49-F238E27FC236}">
                <a16:creationId xmlns:a16="http://schemas.microsoft.com/office/drawing/2014/main" id="{46C855E7-2DCA-4970-A954-7CB7F69FADAB}"/>
              </a:ext>
            </a:extLst>
          </p:cNvPr>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3" name="图片 2">
            <a:extLst>
              <a:ext uri="{FF2B5EF4-FFF2-40B4-BE49-F238E27FC236}">
                <a16:creationId xmlns:a16="http://schemas.microsoft.com/office/drawing/2014/main" id="{A7F32EC9-ED26-45EE-9DC4-21C3241FF7AB}"/>
              </a:ext>
            </a:extLst>
          </p:cNvPr>
          <p:cNvPicPr>
            <a:picLocks noChangeAspect="1"/>
          </p:cNvPicPr>
          <p:nvPr userDrawn="1"/>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28716" y="1726788"/>
            <a:ext cx="2743200" cy="2743200"/>
          </a:xfrm>
          <a:prstGeom prst="rect">
            <a:avLst/>
          </a:prstGeom>
        </p:spPr>
      </p:pic>
      <p:pic>
        <p:nvPicPr>
          <p:cNvPr id="7" name="图片 6">
            <a:extLst>
              <a:ext uri="{FF2B5EF4-FFF2-40B4-BE49-F238E27FC236}">
                <a16:creationId xmlns:a16="http://schemas.microsoft.com/office/drawing/2014/main" id="{36F84124-CE71-4190-B92C-B61E496F7B7E}"/>
              </a:ext>
            </a:extLst>
          </p:cNvPr>
          <p:cNvPicPr>
            <a:picLocks noChangeAspect="1"/>
          </p:cNvPicPr>
          <p:nvPr userDrawn="1"/>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74482" y="1726788"/>
            <a:ext cx="2743200" cy="2743200"/>
          </a:xfrm>
          <a:prstGeom prst="rect">
            <a:avLst/>
          </a:prstGeom>
        </p:spPr>
      </p:pic>
      <p:pic>
        <p:nvPicPr>
          <p:cNvPr id="24" name="图片 23">
            <a:extLst>
              <a:ext uri="{FF2B5EF4-FFF2-40B4-BE49-F238E27FC236}">
                <a16:creationId xmlns:a16="http://schemas.microsoft.com/office/drawing/2014/main" id="{39B45288-397E-405A-A715-DCD4FE40DCE2}"/>
              </a:ext>
            </a:extLst>
          </p:cNvPr>
          <p:cNvPicPr>
            <a:picLocks noChangeAspect="1"/>
          </p:cNvPicPr>
          <p:nvPr userDrawn="1"/>
        </p:nvPicPr>
        <p:blipFill>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519320" y="1726788"/>
            <a:ext cx="2743200" cy="2743200"/>
          </a:xfrm>
          <a:prstGeom prst="rect">
            <a:avLst/>
          </a:prstGeom>
        </p:spPr>
      </p:pic>
    </p:spTree>
    <p:extLst>
      <p:ext uri="{BB962C8B-B14F-4D97-AF65-F5344CB8AC3E}">
        <p14:creationId xmlns:p14="http://schemas.microsoft.com/office/powerpoint/2010/main" val="2207966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节标题">
    <p:spTree>
      <p:nvGrpSpPr>
        <p:cNvPr id="1" name=""/>
        <p:cNvGrpSpPr/>
        <p:nvPr/>
      </p:nvGrpSpPr>
      <p:grpSpPr>
        <a:xfrm>
          <a:off x="0" y="0"/>
          <a:ext cx="0" cy="0"/>
          <a:chOff x="0" y="0"/>
          <a:chExt cx="0" cy="0"/>
        </a:xfrm>
      </p:grpSpPr>
      <p:sp>
        <p:nvSpPr>
          <p:cNvPr id="20" name="标题 1"/>
          <p:cNvSpPr>
            <a:spLocks noGrp="1"/>
          </p:cNvSpPr>
          <p:nvPr>
            <p:ph type="title" hasCustomPrompt="1"/>
          </p:nvPr>
        </p:nvSpPr>
        <p:spPr>
          <a:xfrm>
            <a:off x="1779213" y="2027705"/>
            <a:ext cx="7590354" cy="1145332"/>
          </a:xfrm>
        </p:spPr>
        <p:txBody>
          <a:bodyPr anchor="b">
            <a:normAutofit/>
          </a:bodyPr>
          <a:lstStyle>
            <a:lvl1pPr>
              <a:defRPr sz="2400" b="1">
                <a:solidFill>
                  <a:schemeClr val="tx1"/>
                </a:solidFill>
              </a:defRPr>
            </a:lvl1pPr>
          </a:lstStyle>
          <a:p>
            <a:r>
              <a:rPr lang="en-US" altLang="zh-CN" dirty="0"/>
              <a:t>Click to edit Master title style</a:t>
            </a:r>
            <a:endParaRPr lang="zh-CN" altLang="en-US" dirty="0"/>
          </a:p>
        </p:txBody>
      </p:sp>
      <p:sp>
        <p:nvSpPr>
          <p:cNvPr id="21" name="文本占位符 2"/>
          <p:cNvSpPr>
            <a:spLocks noGrp="1"/>
          </p:cNvSpPr>
          <p:nvPr>
            <p:ph type="body" idx="1" hasCustomPrompt="1"/>
          </p:nvPr>
        </p:nvSpPr>
        <p:spPr>
          <a:xfrm>
            <a:off x="1779213" y="3173038"/>
            <a:ext cx="7590354" cy="1082874"/>
          </a:xfrm>
        </p:spPr>
        <p:txBody>
          <a:bodyPr anchor="t">
            <a:normAutofit/>
          </a:bodyPr>
          <a:lstStyle>
            <a:lvl1pPr marL="0" indent="0">
              <a:lnSpc>
                <a:spcPct val="150000"/>
              </a:lnSpc>
              <a:spcBef>
                <a:spcPts val="0"/>
              </a:spcBef>
              <a:buNone/>
              <a:defRPr sz="1200">
                <a:solidFill>
                  <a:schemeClr val="tx1"/>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ltLang="zh-CN" dirty="0"/>
              <a:t>Edit Master text styles</a:t>
            </a:r>
          </a:p>
        </p:txBody>
      </p:sp>
      <p:cxnSp>
        <p:nvCxnSpPr>
          <p:cNvPr id="3" name="直接连接符 2"/>
          <p:cNvCxnSpPr/>
          <p:nvPr userDrawn="1"/>
        </p:nvCxnSpPr>
        <p:spPr>
          <a:xfrm>
            <a:off x="1779212" y="2041451"/>
            <a:ext cx="7590354"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userDrawn="1"/>
        </p:nvCxnSpPr>
        <p:spPr>
          <a:xfrm>
            <a:off x="1779212" y="4265363"/>
            <a:ext cx="7590354"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42" name="任意多边形 141"/>
          <p:cNvSpPr/>
          <p:nvPr userDrawn="1"/>
        </p:nvSpPr>
        <p:spPr>
          <a:xfrm>
            <a:off x="5471389" y="2665828"/>
            <a:ext cx="6720611" cy="4192173"/>
          </a:xfrm>
          <a:custGeom>
            <a:avLst/>
            <a:gdLst>
              <a:gd name="connsiteX0" fmla="*/ 4098974 w 6720611"/>
              <a:gd name="connsiteY0" fmla="*/ 3717504 h 4192173"/>
              <a:gd name="connsiteX1" fmla="*/ 4177731 w 6720611"/>
              <a:gd name="connsiteY1" fmla="*/ 3750823 h 4192173"/>
              <a:gd name="connsiteX2" fmla="*/ 4177731 w 6720611"/>
              <a:gd name="connsiteY2" fmla="*/ 3908163 h 4192173"/>
              <a:gd name="connsiteX3" fmla="*/ 3942386 w 6720611"/>
              <a:gd name="connsiteY3" fmla="*/ 4143248 h 4192173"/>
              <a:gd name="connsiteX4" fmla="*/ 3786725 w 6720611"/>
              <a:gd name="connsiteY4" fmla="*/ 4143248 h 4192173"/>
              <a:gd name="connsiteX5" fmla="*/ 3786725 w 6720611"/>
              <a:gd name="connsiteY5" fmla="*/ 3985908 h 4192173"/>
              <a:gd name="connsiteX6" fmla="*/ 4020217 w 6720611"/>
              <a:gd name="connsiteY6" fmla="*/ 3750823 h 4192173"/>
              <a:gd name="connsiteX7" fmla="*/ 4098974 w 6720611"/>
              <a:gd name="connsiteY7" fmla="*/ 3717504 h 4192173"/>
              <a:gd name="connsiteX8" fmla="*/ 3087535 w 6720611"/>
              <a:gd name="connsiteY8" fmla="*/ 3705915 h 4192173"/>
              <a:gd name="connsiteX9" fmla="*/ 3165070 w 6720611"/>
              <a:gd name="connsiteY9" fmla="*/ 3737805 h 4192173"/>
              <a:gd name="connsiteX10" fmla="*/ 3165070 w 6720611"/>
              <a:gd name="connsiteY10" fmla="*/ 3894942 h 4192173"/>
              <a:gd name="connsiteX11" fmla="*/ 2895835 w 6720611"/>
              <a:gd name="connsiteY11" fmla="*/ 4166082 h 4192173"/>
              <a:gd name="connsiteX12" fmla="*/ 2869927 w 6720611"/>
              <a:gd name="connsiteY12" fmla="*/ 4192173 h 4192173"/>
              <a:gd name="connsiteX13" fmla="*/ 2662279 w 6720611"/>
              <a:gd name="connsiteY13" fmla="*/ 4192173 h 4192173"/>
              <a:gd name="connsiteX14" fmla="*/ 2659367 w 6720611"/>
              <a:gd name="connsiteY14" fmla="*/ 4187754 h 4192173"/>
              <a:gd name="connsiteX15" fmla="*/ 2683250 w 6720611"/>
              <a:gd name="connsiteY15" fmla="*/ 4066868 h 4192173"/>
              <a:gd name="connsiteX16" fmla="*/ 3010001 w 6720611"/>
              <a:gd name="connsiteY16" fmla="*/ 3737805 h 4192173"/>
              <a:gd name="connsiteX17" fmla="*/ 3087535 w 6720611"/>
              <a:gd name="connsiteY17" fmla="*/ 3705915 h 4192173"/>
              <a:gd name="connsiteX18" fmla="*/ 2660175 w 6720611"/>
              <a:gd name="connsiteY18" fmla="*/ 3103119 h 4192173"/>
              <a:gd name="connsiteX19" fmla="*/ 2737750 w 6720611"/>
              <a:gd name="connsiteY19" fmla="*/ 3136368 h 4192173"/>
              <a:gd name="connsiteX20" fmla="*/ 2737750 w 6720611"/>
              <a:gd name="connsiteY20" fmla="*/ 3291531 h 4192173"/>
              <a:gd name="connsiteX21" fmla="*/ 1918503 w 6720611"/>
              <a:gd name="connsiteY21" fmla="*/ 4117421 h 4192173"/>
              <a:gd name="connsiteX22" fmla="*/ 1844352 w 6720611"/>
              <a:gd name="connsiteY22" fmla="*/ 4192173 h 4192173"/>
              <a:gd name="connsiteX23" fmla="*/ 1534302 w 6720611"/>
              <a:gd name="connsiteY23" fmla="*/ 4192173 h 4192173"/>
              <a:gd name="connsiteX24" fmla="*/ 1581330 w 6720611"/>
              <a:gd name="connsiteY24" fmla="*/ 4144809 h 4192173"/>
              <a:gd name="connsiteX25" fmla="*/ 2582600 w 6720611"/>
              <a:gd name="connsiteY25" fmla="*/ 3136368 h 4192173"/>
              <a:gd name="connsiteX26" fmla="*/ 2660175 w 6720611"/>
              <a:gd name="connsiteY26" fmla="*/ 3103119 h 4192173"/>
              <a:gd name="connsiteX27" fmla="*/ 3352576 w 6720611"/>
              <a:gd name="connsiteY27" fmla="*/ 2921682 h 4192173"/>
              <a:gd name="connsiteX28" fmla="*/ 3430157 w 6720611"/>
              <a:gd name="connsiteY28" fmla="*/ 2953548 h 4192173"/>
              <a:gd name="connsiteX29" fmla="*/ 3430157 w 6720611"/>
              <a:gd name="connsiteY29" fmla="*/ 3110568 h 4192173"/>
              <a:gd name="connsiteX30" fmla="*/ 2474116 w 6720611"/>
              <a:gd name="connsiteY30" fmla="*/ 4073905 h 4192173"/>
              <a:gd name="connsiteX31" fmla="*/ 2356744 w 6720611"/>
              <a:gd name="connsiteY31" fmla="*/ 4192173 h 4192173"/>
              <a:gd name="connsiteX32" fmla="*/ 2045752 w 6720611"/>
              <a:gd name="connsiteY32" fmla="*/ 4192173 h 4192173"/>
              <a:gd name="connsiteX33" fmla="*/ 2273663 w 6720611"/>
              <a:gd name="connsiteY33" fmla="*/ 3962523 h 4192173"/>
              <a:gd name="connsiteX34" fmla="*/ 3274996 w 6720611"/>
              <a:gd name="connsiteY34" fmla="*/ 2953548 h 4192173"/>
              <a:gd name="connsiteX35" fmla="*/ 3352576 w 6720611"/>
              <a:gd name="connsiteY35" fmla="*/ 2921682 h 4192173"/>
              <a:gd name="connsiteX36" fmla="*/ 3128493 w 6720611"/>
              <a:gd name="connsiteY36" fmla="*/ 2631654 h 4192173"/>
              <a:gd name="connsiteX37" fmla="*/ 3206064 w 6720611"/>
              <a:gd name="connsiteY37" fmla="*/ 2664973 h 4192173"/>
              <a:gd name="connsiteX38" fmla="*/ 3206064 w 6720611"/>
              <a:gd name="connsiteY38" fmla="*/ 2820462 h 4192173"/>
              <a:gd name="connsiteX39" fmla="*/ 2973350 w 6720611"/>
              <a:gd name="connsiteY39" fmla="*/ 3057398 h 4192173"/>
              <a:gd name="connsiteX40" fmla="*/ 2818207 w 6720611"/>
              <a:gd name="connsiteY40" fmla="*/ 3057398 h 4192173"/>
              <a:gd name="connsiteX41" fmla="*/ 2818207 w 6720611"/>
              <a:gd name="connsiteY41" fmla="*/ 2900058 h 4192173"/>
              <a:gd name="connsiteX42" fmla="*/ 3050921 w 6720611"/>
              <a:gd name="connsiteY42" fmla="*/ 2664973 h 4192173"/>
              <a:gd name="connsiteX43" fmla="*/ 3128493 w 6720611"/>
              <a:gd name="connsiteY43" fmla="*/ 2631654 h 4192173"/>
              <a:gd name="connsiteX44" fmla="*/ 1718990 w 6720611"/>
              <a:gd name="connsiteY44" fmla="*/ 2506221 h 4192173"/>
              <a:gd name="connsiteX45" fmla="*/ 1796602 w 6720611"/>
              <a:gd name="connsiteY45" fmla="*/ 2539476 h 4192173"/>
              <a:gd name="connsiteX46" fmla="*/ 1796602 w 6720611"/>
              <a:gd name="connsiteY46" fmla="*/ 2694669 h 4192173"/>
              <a:gd name="connsiteX47" fmla="*/ 368404 w 6720611"/>
              <a:gd name="connsiteY47" fmla="*/ 4133495 h 4192173"/>
              <a:gd name="connsiteX48" fmla="*/ 310159 w 6720611"/>
              <a:gd name="connsiteY48" fmla="*/ 4192173 h 4192173"/>
              <a:gd name="connsiteX49" fmla="*/ 0 w 6720611"/>
              <a:gd name="connsiteY49" fmla="*/ 4192173 h 4192173"/>
              <a:gd name="connsiteX50" fmla="*/ 71848 w 6720611"/>
              <a:gd name="connsiteY50" fmla="*/ 4119830 h 4192173"/>
              <a:gd name="connsiteX51" fmla="*/ 1641378 w 6720611"/>
              <a:gd name="connsiteY51" fmla="*/ 2539476 h 4192173"/>
              <a:gd name="connsiteX52" fmla="*/ 1718990 w 6720611"/>
              <a:gd name="connsiteY52" fmla="*/ 2506221 h 4192173"/>
              <a:gd name="connsiteX53" fmla="*/ 3781177 w 6720611"/>
              <a:gd name="connsiteY53" fmla="*/ 2490332 h 4192173"/>
              <a:gd name="connsiteX54" fmla="*/ 3858773 w 6720611"/>
              <a:gd name="connsiteY54" fmla="*/ 2523547 h 4192173"/>
              <a:gd name="connsiteX55" fmla="*/ 3858773 w 6720611"/>
              <a:gd name="connsiteY55" fmla="*/ 2680398 h 4192173"/>
              <a:gd name="connsiteX56" fmla="*/ 3672173 w 6720611"/>
              <a:gd name="connsiteY56" fmla="*/ 2866773 h 4192173"/>
              <a:gd name="connsiteX57" fmla="*/ 3516982 w 6720611"/>
              <a:gd name="connsiteY57" fmla="*/ 2866773 h 4192173"/>
              <a:gd name="connsiteX58" fmla="*/ 3516982 w 6720611"/>
              <a:gd name="connsiteY58" fmla="*/ 2709923 h 4192173"/>
              <a:gd name="connsiteX59" fmla="*/ 3703581 w 6720611"/>
              <a:gd name="connsiteY59" fmla="*/ 2523547 h 4192173"/>
              <a:gd name="connsiteX60" fmla="*/ 3781177 w 6720611"/>
              <a:gd name="connsiteY60" fmla="*/ 2490332 h 4192173"/>
              <a:gd name="connsiteX61" fmla="*/ 3379772 w 6720611"/>
              <a:gd name="connsiteY61" fmla="*/ 2378716 h 4192173"/>
              <a:gd name="connsiteX62" fmla="*/ 3458572 w 6720611"/>
              <a:gd name="connsiteY62" fmla="*/ 2410457 h 4192173"/>
              <a:gd name="connsiteX63" fmla="*/ 3458572 w 6720611"/>
              <a:gd name="connsiteY63" fmla="*/ 2566862 h 4192173"/>
              <a:gd name="connsiteX64" fmla="*/ 3300972 w 6720611"/>
              <a:gd name="connsiteY64" fmla="*/ 2566862 h 4192173"/>
              <a:gd name="connsiteX65" fmla="*/ 3300972 w 6720611"/>
              <a:gd name="connsiteY65" fmla="*/ 2410457 h 4192173"/>
              <a:gd name="connsiteX66" fmla="*/ 3379772 w 6720611"/>
              <a:gd name="connsiteY66" fmla="*/ 2378716 h 4192173"/>
              <a:gd name="connsiteX67" fmla="*/ 2504851 w 6720611"/>
              <a:gd name="connsiteY67" fmla="*/ 2227948 h 4192173"/>
              <a:gd name="connsiteX68" fmla="*/ 2582432 w 6720611"/>
              <a:gd name="connsiteY68" fmla="*/ 2259826 h 4192173"/>
              <a:gd name="connsiteX69" fmla="*/ 2582432 w 6720611"/>
              <a:gd name="connsiteY69" fmla="*/ 2416906 h 4192173"/>
              <a:gd name="connsiteX70" fmla="*/ 930395 w 6720611"/>
              <a:gd name="connsiteY70" fmla="*/ 4082184 h 4192173"/>
              <a:gd name="connsiteX71" fmla="*/ 821280 w 6720611"/>
              <a:gd name="connsiteY71" fmla="*/ 4192173 h 4192173"/>
              <a:gd name="connsiteX72" fmla="*/ 510288 w 6720611"/>
              <a:gd name="connsiteY72" fmla="*/ 4192173 h 4192173"/>
              <a:gd name="connsiteX73" fmla="*/ 611751 w 6720611"/>
              <a:gd name="connsiteY73" fmla="*/ 4089897 h 4192173"/>
              <a:gd name="connsiteX74" fmla="*/ 2427271 w 6720611"/>
              <a:gd name="connsiteY74" fmla="*/ 2259826 h 4192173"/>
              <a:gd name="connsiteX75" fmla="*/ 2504851 w 6720611"/>
              <a:gd name="connsiteY75" fmla="*/ 2227948 h 4192173"/>
              <a:gd name="connsiteX76" fmla="*/ 6720611 w 6720611"/>
              <a:gd name="connsiteY76" fmla="*/ 2062302 h 4192173"/>
              <a:gd name="connsiteX77" fmla="*/ 6720611 w 6720611"/>
              <a:gd name="connsiteY77" fmla="*/ 2375607 h 4192173"/>
              <a:gd name="connsiteX78" fmla="*/ 6686960 w 6720611"/>
              <a:gd name="connsiteY78" fmla="*/ 2409511 h 4192173"/>
              <a:gd name="connsiteX79" fmla="*/ 5155188 w 6720611"/>
              <a:gd name="connsiteY79" fmla="*/ 3952794 h 4192173"/>
              <a:gd name="connsiteX80" fmla="*/ 4917594 w 6720611"/>
              <a:gd name="connsiteY80" fmla="*/ 4192173 h 4192173"/>
              <a:gd name="connsiteX81" fmla="*/ 4606626 w 6720611"/>
              <a:gd name="connsiteY81" fmla="*/ 4192173 h 4192173"/>
              <a:gd name="connsiteX82" fmla="*/ 4631263 w 6720611"/>
              <a:gd name="connsiteY82" fmla="*/ 4167352 h 4192173"/>
              <a:gd name="connsiteX83" fmla="*/ 6671319 w 6720611"/>
              <a:gd name="connsiteY83" fmla="*/ 2111964 h 4192173"/>
              <a:gd name="connsiteX84" fmla="*/ 3193826 w 6720611"/>
              <a:gd name="connsiteY84" fmla="*/ 2050605 h 4192173"/>
              <a:gd name="connsiteX85" fmla="*/ 3271407 w 6720611"/>
              <a:gd name="connsiteY85" fmla="*/ 2083855 h 4192173"/>
              <a:gd name="connsiteX86" fmla="*/ 3271407 w 6720611"/>
              <a:gd name="connsiteY86" fmla="*/ 2240865 h 4192173"/>
              <a:gd name="connsiteX87" fmla="*/ 1404139 w 6720611"/>
              <a:gd name="connsiteY87" fmla="*/ 4121386 h 4192173"/>
              <a:gd name="connsiteX88" fmla="*/ 1333850 w 6720611"/>
              <a:gd name="connsiteY88" fmla="*/ 4192173 h 4192173"/>
              <a:gd name="connsiteX89" fmla="*/ 1022788 w 6720611"/>
              <a:gd name="connsiteY89" fmla="*/ 4192173 h 4192173"/>
              <a:gd name="connsiteX90" fmla="*/ 1067571 w 6720611"/>
              <a:gd name="connsiteY90" fmla="*/ 4147072 h 4192173"/>
              <a:gd name="connsiteX91" fmla="*/ 3116246 w 6720611"/>
              <a:gd name="connsiteY91" fmla="*/ 2083855 h 4192173"/>
              <a:gd name="connsiteX92" fmla="*/ 3193826 w 6720611"/>
              <a:gd name="connsiteY92" fmla="*/ 2050605 h 4192173"/>
              <a:gd name="connsiteX93" fmla="*/ 2729024 w 6720611"/>
              <a:gd name="connsiteY93" fmla="*/ 2004526 h 4192173"/>
              <a:gd name="connsiteX94" fmla="*/ 2806387 w 6720611"/>
              <a:gd name="connsiteY94" fmla="*/ 2037647 h 4192173"/>
              <a:gd name="connsiteX95" fmla="*/ 2806387 w 6720611"/>
              <a:gd name="connsiteY95" fmla="*/ 2194052 h 4192173"/>
              <a:gd name="connsiteX96" fmla="*/ 2651660 w 6720611"/>
              <a:gd name="connsiteY96" fmla="*/ 2194052 h 4192173"/>
              <a:gd name="connsiteX97" fmla="*/ 2651660 w 6720611"/>
              <a:gd name="connsiteY97" fmla="*/ 2037647 h 4192173"/>
              <a:gd name="connsiteX98" fmla="*/ 2729024 w 6720611"/>
              <a:gd name="connsiteY98" fmla="*/ 2004526 h 4192173"/>
              <a:gd name="connsiteX99" fmla="*/ 6720611 w 6720611"/>
              <a:gd name="connsiteY99" fmla="*/ 1547111 h 4192173"/>
              <a:gd name="connsiteX100" fmla="*/ 6720611 w 6720611"/>
              <a:gd name="connsiteY100" fmla="*/ 1859867 h 4192173"/>
              <a:gd name="connsiteX101" fmla="*/ 6587477 w 6720611"/>
              <a:gd name="connsiteY101" fmla="*/ 1993861 h 4192173"/>
              <a:gd name="connsiteX102" fmla="*/ 4609755 w 6720611"/>
              <a:gd name="connsiteY102" fmla="*/ 3984353 h 4192173"/>
              <a:gd name="connsiteX103" fmla="*/ 4403268 w 6720611"/>
              <a:gd name="connsiteY103" fmla="*/ 4192173 h 4192173"/>
              <a:gd name="connsiteX104" fmla="*/ 4119746 w 6720611"/>
              <a:gd name="connsiteY104" fmla="*/ 4192173 h 4192173"/>
              <a:gd name="connsiteX105" fmla="*/ 4123061 w 6720611"/>
              <a:gd name="connsiteY105" fmla="*/ 4174961 h 4192173"/>
              <a:gd name="connsiteX106" fmla="*/ 4146968 w 6720611"/>
              <a:gd name="connsiteY106" fmla="*/ 4138776 h 4192173"/>
              <a:gd name="connsiteX107" fmla="*/ 6666670 w 6720611"/>
              <a:gd name="connsiteY107" fmla="*/ 1601429 h 4192173"/>
              <a:gd name="connsiteX108" fmla="*/ 6720611 w 6720611"/>
              <a:gd name="connsiteY108" fmla="*/ 1030301 h 4192173"/>
              <a:gd name="connsiteX109" fmla="*/ 6720611 w 6720611"/>
              <a:gd name="connsiteY109" fmla="*/ 1343665 h 4192173"/>
              <a:gd name="connsiteX110" fmla="*/ 6673967 w 6720611"/>
              <a:gd name="connsiteY110" fmla="*/ 1390665 h 4192173"/>
              <a:gd name="connsiteX111" fmla="*/ 4410060 w 6720611"/>
              <a:gd name="connsiteY111" fmla="*/ 3671847 h 4192173"/>
              <a:gd name="connsiteX112" fmla="*/ 4254900 w 6720611"/>
              <a:gd name="connsiteY112" fmla="*/ 3671847 h 4192173"/>
              <a:gd name="connsiteX113" fmla="*/ 4254900 w 6720611"/>
              <a:gd name="connsiteY113" fmla="*/ 3514827 h 4192173"/>
              <a:gd name="connsiteX114" fmla="*/ 6607121 w 6720611"/>
              <a:gd name="connsiteY114" fmla="*/ 1144657 h 4192173"/>
              <a:gd name="connsiteX115" fmla="*/ 6720611 w 6720611"/>
              <a:gd name="connsiteY115" fmla="*/ 513280 h 4192173"/>
              <a:gd name="connsiteX116" fmla="*/ 6720611 w 6720611"/>
              <a:gd name="connsiteY116" fmla="*/ 828464 h 4192173"/>
              <a:gd name="connsiteX117" fmla="*/ 6701397 w 6720611"/>
              <a:gd name="connsiteY117" fmla="*/ 847826 h 4192173"/>
              <a:gd name="connsiteX118" fmla="*/ 3403977 w 6720611"/>
              <a:gd name="connsiteY118" fmla="*/ 4170615 h 4192173"/>
              <a:gd name="connsiteX119" fmla="*/ 3382584 w 6720611"/>
              <a:gd name="connsiteY119" fmla="*/ 4192173 h 4192173"/>
              <a:gd name="connsiteX120" fmla="*/ 3071527 w 6720611"/>
              <a:gd name="connsiteY120" fmla="*/ 4192173 h 4192173"/>
              <a:gd name="connsiteX121" fmla="*/ 3099476 w 6720611"/>
              <a:gd name="connsiteY121" fmla="*/ 4163996 h 4192173"/>
              <a:gd name="connsiteX122" fmla="*/ 6451360 w 6720611"/>
              <a:gd name="connsiteY122" fmla="*/ 784731 h 4192173"/>
              <a:gd name="connsiteX123" fmla="*/ 6720611 w 6720611"/>
              <a:gd name="connsiteY123" fmla="*/ 0 h 4192173"/>
              <a:gd name="connsiteX124" fmla="*/ 6720611 w 6720611"/>
              <a:gd name="connsiteY124" fmla="*/ 314922 h 4192173"/>
              <a:gd name="connsiteX125" fmla="*/ 6619166 w 6720611"/>
              <a:gd name="connsiteY125" fmla="*/ 417055 h 4192173"/>
              <a:gd name="connsiteX126" fmla="*/ 3399146 w 6720611"/>
              <a:gd name="connsiteY126" fmla="*/ 3658891 h 4192173"/>
              <a:gd name="connsiteX127" fmla="*/ 3243936 w 6720611"/>
              <a:gd name="connsiteY127" fmla="*/ 3658891 h 4192173"/>
              <a:gd name="connsiteX128" fmla="*/ 3243936 w 6720611"/>
              <a:gd name="connsiteY128" fmla="*/ 3501880 h 4192173"/>
              <a:gd name="connsiteX129" fmla="*/ 6470085 w 6720611"/>
              <a:gd name="connsiteY129" fmla="*/ 252342 h 4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Lst>
            <a:rect l="l" t="t" r="r" b="b"/>
            <a:pathLst>
              <a:path w="6720611" h="4192173">
                <a:moveTo>
                  <a:pt x="4098974" y="3717504"/>
                </a:moveTo>
                <a:cubicBezTo>
                  <a:pt x="4127234" y="3717504"/>
                  <a:pt x="4155494" y="3728610"/>
                  <a:pt x="4177731" y="3750823"/>
                </a:cubicBezTo>
                <a:cubicBezTo>
                  <a:pt x="4220353" y="3793397"/>
                  <a:pt x="4220353" y="3863737"/>
                  <a:pt x="4177731" y="3908163"/>
                </a:cubicBezTo>
                <a:cubicBezTo>
                  <a:pt x="4177731" y="3908163"/>
                  <a:pt x="4177731" y="3908163"/>
                  <a:pt x="3942386" y="4143248"/>
                </a:cubicBezTo>
                <a:cubicBezTo>
                  <a:pt x="3899764" y="4185822"/>
                  <a:pt x="3829346" y="4185822"/>
                  <a:pt x="3786725" y="4143248"/>
                </a:cubicBezTo>
                <a:cubicBezTo>
                  <a:pt x="3744103" y="4098822"/>
                  <a:pt x="3744103" y="4028482"/>
                  <a:pt x="3786725" y="3985908"/>
                </a:cubicBezTo>
                <a:cubicBezTo>
                  <a:pt x="3786725" y="3985908"/>
                  <a:pt x="3786725" y="3985908"/>
                  <a:pt x="4020217" y="3750823"/>
                </a:cubicBezTo>
                <a:cubicBezTo>
                  <a:pt x="4042455" y="3728610"/>
                  <a:pt x="4070715" y="3717504"/>
                  <a:pt x="4098974" y="3717504"/>
                </a:cubicBezTo>
                <a:close/>
                <a:moveTo>
                  <a:pt x="3087535" y="3705915"/>
                </a:moveTo>
                <a:cubicBezTo>
                  <a:pt x="3115688" y="3705915"/>
                  <a:pt x="3143840" y="3716545"/>
                  <a:pt x="3165070" y="3737805"/>
                </a:cubicBezTo>
                <a:cubicBezTo>
                  <a:pt x="3207529" y="3782173"/>
                  <a:pt x="3207529" y="3852422"/>
                  <a:pt x="3165070" y="3894942"/>
                </a:cubicBezTo>
                <a:cubicBezTo>
                  <a:pt x="3165070" y="3894942"/>
                  <a:pt x="3165070" y="3894942"/>
                  <a:pt x="2895835" y="4166082"/>
                </a:cubicBezTo>
                <a:lnTo>
                  <a:pt x="2869927" y="4192173"/>
                </a:lnTo>
                <a:lnTo>
                  <a:pt x="2662279" y="4192173"/>
                </a:lnTo>
                <a:lnTo>
                  <a:pt x="2659367" y="4187754"/>
                </a:lnTo>
                <a:cubicBezTo>
                  <a:pt x="2643445" y="4147979"/>
                  <a:pt x="2651406" y="4100144"/>
                  <a:pt x="2683250" y="4066868"/>
                </a:cubicBezTo>
                <a:cubicBezTo>
                  <a:pt x="2683250" y="4066868"/>
                  <a:pt x="2683250" y="4066868"/>
                  <a:pt x="3010001" y="3737805"/>
                </a:cubicBezTo>
                <a:cubicBezTo>
                  <a:pt x="3031231" y="3716545"/>
                  <a:pt x="3059383" y="3705915"/>
                  <a:pt x="3087535" y="3705915"/>
                </a:cubicBezTo>
                <a:close/>
                <a:moveTo>
                  <a:pt x="2660175" y="3103119"/>
                </a:moveTo>
                <a:cubicBezTo>
                  <a:pt x="2688342" y="3103119"/>
                  <a:pt x="2716509" y="3114202"/>
                  <a:pt x="2737750" y="3136368"/>
                </a:cubicBezTo>
                <a:cubicBezTo>
                  <a:pt x="2782079" y="3178853"/>
                  <a:pt x="2782079" y="3249046"/>
                  <a:pt x="2737750" y="3291531"/>
                </a:cubicBezTo>
                <a:cubicBezTo>
                  <a:pt x="2737750" y="3291531"/>
                  <a:pt x="2737750" y="3291531"/>
                  <a:pt x="1918503" y="4117421"/>
                </a:cubicBezTo>
                <a:lnTo>
                  <a:pt x="1844352" y="4192173"/>
                </a:lnTo>
                <a:lnTo>
                  <a:pt x="1534302" y="4192173"/>
                </a:lnTo>
                <a:lnTo>
                  <a:pt x="1581330" y="4144809"/>
                </a:lnTo>
                <a:cubicBezTo>
                  <a:pt x="1882822" y="3841157"/>
                  <a:pt x="2215504" y="3506094"/>
                  <a:pt x="2582600" y="3136368"/>
                </a:cubicBezTo>
                <a:cubicBezTo>
                  <a:pt x="2603841" y="3114202"/>
                  <a:pt x="2632008" y="3103119"/>
                  <a:pt x="2660175" y="3103119"/>
                </a:cubicBezTo>
                <a:close/>
                <a:moveTo>
                  <a:pt x="3352576" y="2921682"/>
                </a:moveTo>
                <a:cubicBezTo>
                  <a:pt x="3380745" y="2921682"/>
                  <a:pt x="3408914" y="2932304"/>
                  <a:pt x="3430157" y="2953548"/>
                </a:cubicBezTo>
                <a:cubicBezTo>
                  <a:pt x="3472641" y="2997883"/>
                  <a:pt x="3472641" y="3068081"/>
                  <a:pt x="3430157" y="3110568"/>
                </a:cubicBezTo>
                <a:cubicBezTo>
                  <a:pt x="3430157" y="3110568"/>
                  <a:pt x="3430157" y="3110568"/>
                  <a:pt x="2474116" y="4073905"/>
                </a:cubicBezTo>
                <a:lnTo>
                  <a:pt x="2356744" y="4192173"/>
                </a:lnTo>
                <a:lnTo>
                  <a:pt x="2045752" y="4192173"/>
                </a:lnTo>
                <a:lnTo>
                  <a:pt x="2273663" y="3962523"/>
                </a:lnTo>
                <a:cubicBezTo>
                  <a:pt x="2575174" y="3658711"/>
                  <a:pt x="2907876" y="3323470"/>
                  <a:pt x="3274996" y="2953548"/>
                </a:cubicBezTo>
                <a:cubicBezTo>
                  <a:pt x="3296239" y="2932304"/>
                  <a:pt x="3324407" y="2921682"/>
                  <a:pt x="3352576" y="2921682"/>
                </a:cubicBezTo>
                <a:close/>
                <a:moveTo>
                  <a:pt x="3128493" y="2631654"/>
                </a:moveTo>
                <a:cubicBezTo>
                  <a:pt x="3156659" y="2631654"/>
                  <a:pt x="3184825" y="2642760"/>
                  <a:pt x="3206064" y="2664973"/>
                </a:cubicBezTo>
                <a:cubicBezTo>
                  <a:pt x="3250391" y="2707547"/>
                  <a:pt x="3250391" y="2777887"/>
                  <a:pt x="3206064" y="2820462"/>
                </a:cubicBezTo>
                <a:cubicBezTo>
                  <a:pt x="3206064" y="2820462"/>
                  <a:pt x="3206064" y="2820462"/>
                  <a:pt x="2973350" y="3057398"/>
                </a:cubicBezTo>
                <a:cubicBezTo>
                  <a:pt x="2930871" y="3099972"/>
                  <a:pt x="2860687" y="3099972"/>
                  <a:pt x="2818207" y="3057398"/>
                </a:cubicBezTo>
                <a:cubicBezTo>
                  <a:pt x="2775728" y="3012972"/>
                  <a:pt x="2775728" y="2942632"/>
                  <a:pt x="2818207" y="2900058"/>
                </a:cubicBezTo>
                <a:cubicBezTo>
                  <a:pt x="2818207" y="2900058"/>
                  <a:pt x="2818207" y="2900058"/>
                  <a:pt x="3050921" y="2664973"/>
                </a:cubicBezTo>
                <a:cubicBezTo>
                  <a:pt x="3072161" y="2642760"/>
                  <a:pt x="3100327" y="2631654"/>
                  <a:pt x="3128493" y="2631654"/>
                </a:cubicBezTo>
                <a:close/>
                <a:moveTo>
                  <a:pt x="1718990" y="2506221"/>
                </a:moveTo>
                <a:cubicBezTo>
                  <a:pt x="1747170" y="2506221"/>
                  <a:pt x="1775351" y="2517306"/>
                  <a:pt x="1796602" y="2539476"/>
                </a:cubicBezTo>
                <a:cubicBezTo>
                  <a:pt x="1839104" y="2581969"/>
                  <a:pt x="1839104" y="2652176"/>
                  <a:pt x="1796602" y="2694669"/>
                </a:cubicBezTo>
                <a:cubicBezTo>
                  <a:pt x="1796602" y="2694669"/>
                  <a:pt x="1796602" y="2694669"/>
                  <a:pt x="368404" y="4133495"/>
                </a:cubicBezTo>
                <a:lnTo>
                  <a:pt x="310159" y="4192173"/>
                </a:lnTo>
                <a:lnTo>
                  <a:pt x="0" y="4192173"/>
                </a:lnTo>
                <a:lnTo>
                  <a:pt x="71848" y="4119830"/>
                </a:lnTo>
                <a:cubicBezTo>
                  <a:pt x="490885" y="3697903"/>
                  <a:pt x="1006624" y="3178608"/>
                  <a:pt x="1641378" y="2539476"/>
                </a:cubicBezTo>
                <a:cubicBezTo>
                  <a:pt x="1662630" y="2517306"/>
                  <a:pt x="1690809" y="2506221"/>
                  <a:pt x="1718990" y="2506221"/>
                </a:cubicBezTo>
                <a:close/>
                <a:moveTo>
                  <a:pt x="3781177" y="2490332"/>
                </a:moveTo>
                <a:cubicBezTo>
                  <a:pt x="3809352" y="2490332"/>
                  <a:pt x="3837527" y="2501404"/>
                  <a:pt x="3858773" y="2523547"/>
                </a:cubicBezTo>
                <a:cubicBezTo>
                  <a:pt x="3901266" y="2565989"/>
                  <a:pt x="3901266" y="2636111"/>
                  <a:pt x="3858773" y="2680398"/>
                </a:cubicBezTo>
                <a:cubicBezTo>
                  <a:pt x="3858773" y="2680398"/>
                  <a:pt x="3858773" y="2680398"/>
                  <a:pt x="3672173" y="2866773"/>
                </a:cubicBezTo>
                <a:cubicBezTo>
                  <a:pt x="3629680" y="2911060"/>
                  <a:pt x="3559475" y="2911060"/>
                  <a:pt x="3516982" y="2866773"/>
                </a:cubicBezTo>
                <a:cubicBezTo>
                  <a:pt x="3472641" y="2824331"/>
                  <a:pt x="3472641" y="2754210"/>
                  <a:pt x="3516982" y="2709923"/>
                </a:cubicBezTo>
                <a:cubicBezTo>
                  <a:pt x="3516982" y="2709923"/>
                  <a:pt x="3516982" y="2709923"/>
                  <a:pt x="3703581" y="2523547"/>
                </a:cubicBezTo>
                <a:cubicBezTo>
                  <a:pt x="3724827" y="2501404"/>
                  <a:pt x="3753002" y="2490332"/>
                  <a:pt x="3781177" y="2490332"/>
                </a:cubicBezTo>
                <a:close/>
                <a:moveTo>
                  <a:pt x="3379772" y="2378716"/>
                </a:moveTo>
                <a:cubicBezTo>
                  <a:pt x="3408047" y="2378716"/>
                  <a:pt x="3436323" y="2389296"/>
                  <a:pt x="3458572" y="2410457"/>
                </a:cubicBezTo>
                <a:cubicBezTo>
                  <a:pt x="3501216" y="2454618"/>
                  <a:pt x="3501216" y="2524540"/>
                  <a:pt x="3458572" y="2566862"/>
                </a:cubicBezTo>
                <a:cubicBezTo>
                  <a:pt x="3414073" y="2611023"/>
                  <a:pt x="3345471" y="2611023"/>
                  <a:pt x="3300972" y="2566862"/>
                </a:cubicBezTo>
                <a:cubicBezTo>
                  <a:pt x="3258328" y="2524540"/>
                  <a:pt x="3258328" y="2454618"/>
                  <a:pt x="3300972" y="2410457"/>
                </a:cubicBezTo>
                <a:cubicBezTo>
                  <a:pt x="3323222" y="2389296"/>
                  <a:pt x="3351497" y="2378716"/>
                  <a:pt x="3379772" y="2378716"/>
                </a:cubicBezTo>
                <a:close/>
                <a:moveTo>
                  <a:pt x="2504851" y="2227948"/>
                </a:moveTo>
                <a:cubicBezTo>
                  <a:pt x="2533020" y="2227948"/>
                  <a:pt x="2561189" y="2238574"/>
                  <a:pt x="2582432" y="2259826"/>
                </a:cubicBezTo>
                <a:cubicBezTo>
                  <a:pt x="2624916" y="2304178"/>
                  <a:pt x="2624916" y="2374402"/>
                  <a:pt x="2582432" y="2416906"/>
                </a:cubicBezTo>
                <a:cubicBezTo>
                  <a:pt x="2582432" y="2416906"/>
                  <a:pt x="2582432" y="2416906"/>
                  <a:pt x="930395" y="4082184"/>
                </a:cubicBezTo>
                <a:lnTo>
                  <a:pt x="821280" y="4192173"/>
                </a:lnTo>
                <a:lnTo>
                  <a:pt x="510288" y="4192173"/>
                </a:lnTo>
                <a:lnTo>
                  <a:pt x="611751" y="4089897"/>
                </a:lnTo>
                <a:cubicBezTo>
                  <a:pt x="1096463" y="3601300"/>
                  <a:pt x="1693033" y="2999950"/>
                  <a:pt x="2427271" y="2259826"/>
                </a:cubicBezTo>
                <a:cubicBezTo>
                  <a:pt x="2448514" y="2238574"/>
                  <a:pt x="2476683" y="2227948"/>
                  <a:pt x="2504851" y="2227948"/>
                </a:cubicBezTo>
                <a:close/>
                <a:moveTo>
                  <a:pt x="6720611" y="2062302"/>
                </a:moveTo>
                <a:lnTo>
                  <a:pt x="6720611" y="2375607"/>
                </a:lnTo>
                <a:lnTo>
                  <a:pt x="6686960" y="2409511"/>
                </a:lnTo>
                <a:cubicBezTo>
                  <a:pt x="6304559" y="2794786"/>
                  <a:pt x="5805775" y="3297318"/>
                  <a:pt x="5155188" y="3952794"/>
                </a:cubicBezTo>
                <a:lnTo>
                  <a:pt x="4917594" y="4192173"/>
                </a:lnTo>
                <a:lnTo>
                  <a:pt x="4606626" y="4192173"/>
                </a:lnTo>
                <a:lnTo>
                  <a:pt x="4631263" y="4167352"/>
                </a:lnTo>
                <a:cubicBezTo>
                  <a:pt x="4893047" y="3903600"/>
                  <a:pt x="5456889" y="3335521"/>
                  <a:pt x="6671319" y="2111964"/>
                </a:cubicBezTo>
                <a:close/>
                <a:moveTo>
                  <a:pt x="3193826" y="2050605"/>
                </a:moveTo>
                <a:cubicBezTo>
                  <a:pt x="3221995" y="2050605"/>
                  <a:pt x="3250164" y="2061689"/>
                  <a:pt x="3271407" y="2083855"/>
                </a:cubicBezTo>
                <a:cubicBezTo>
                  <a:pt x="3313891" y="2126340"/>
                  <a:pt x="3313891" y="2196533"/>
                  <a:pt x="3271407" y="2240865"/>
                </a:cubicBezTo>
                <a:cubicBezTo>
                  <a:pt x="3271407" y="2240865"/>
                  <a:pt x="3271407" y="2240865"/>
                  <a:pt x="1404139" y="4121386"/>
                </a:cubicBezTo>
                <a:lnTo>
                  <a:pt x="1333850" y="4192173"/>
                </a:lnTo>
                <a:lnTo>
                  <a:pt x="1022788" y="4192173"/>
                </a:lnTo>
                <a:lnTo>
                  <a:pt x="1067571" y="4147072"/>
                </a:lnTo>
                <a:cubicBezTo>
                  <a:pt x="1590406" y="3620526"/>
                  <a:pt x="2259634" y="2946548"/>
                  <a:pt x="3116246" y="2083855"/>
                </a:cubicBezTo>
                <a:cubicBezTo>
                  <a:pt x="3137489" y="2061689"/>
                  <a:pt x="3165657" y="2050605"/>
                  <a:pt x="3193826" y="2050605"/>
                </a:cubicBezTo>
                <a:close/>
                <a:moveTo>
                  <a:pt x="2729024" y="2004526"/>
                </a:moveTo>
                <a:cubicBezTo>
                  <a:pt x="2757114" y="2004526"/>
                  <a:pt x="2785204" y="2015566"/>
                  <a:pt x="2806387" y="2037647"/>
                </a:cubicBezTo>
                <a:cubicBezTo>
                  <a:pt x="2848753" y="2079968"/>
                  <a:pt x="2848753" y="2149890"/>
                  <a:pt x="2806387" y="2194052"/>
                </a:cubicBezTo>
                <a:cubicBezTo>
                  <a:pt x="2764021" y="2236373"/>
                  <a:pt x="2694026" y="2236373"/>
                  <a:pt x="2651660" y="2194052"/>
                </a:cubicBezTo>
                <a:cubicBezTo>
                  <a:pt x="2607453" y="2149890"/>
                  <a:pt x="2607453" y="2079968"/>
                  <a:pt x="2651660" y="2037647"/>
                </a:cubicBezTo>
                <a:cubicBezTo>
                  <a:pt x="2672843" y="2015566"/>
                  <a:pt x="2700934" y="2004526"/>
                  <a:pt x="2729024" y="2004526"/>
                </a:cubicBezTo>
                <a:close/>
                <a:moveTo>
                  <a:pt x="6720611" y="1547111"/>
                </a:moveTo>
                <a:lnTo>
                  <a:pt x="6720611" y="1859867"/>
                </a:lnTo>
                <a:lnTo>
                  <a:pt x="6587477" y="1993861"/>
                </a:lnTo>
                <a:cubicBezTo>
                  <a:pt x="6137445" y="2446799"/>
                  <a:pt x="5503310" y="3085029"/>
                  <a:pt x="4609755" y="3984353"/>
                </a:cubicBezTo>
                <a:lnTo>
                  <a:pt x="4403268" y="4192173"/>
                </a:lnTo>
                <a:lnTo>
                  <a:pt x="4119746" y="4192173"/>
                </a:lnTo>
                <a:lnTo>
                  <a:pt x="4123061" y="4174961"/>
                </a:lnTo>
                <a:cubicBezTo>
                  <a:pt x="4128373" y="4161745"/>
                  <a:pt x="4136343" y="4149395"/>
                  <a:pt x="4146968" y="4138776"/>
                </a:cubicBezTo>
                <a:cubicBezTo>
                  <a:pt x="4146968" y="4138776"/>
                  <a:pt x="4146968" y="4138776"/>
                  <a:pt x="6666670" y="1601429"/>
                </a:cubicBezTo>
                <a:close/>
                <a:moveTo>
                  <a:pt x="6720611" y="1030301"/>
                </a:moveTo>
                <a:lnTo>
                  <a:pt x="6720611" y="1343665"/>
                </a:lnTo>
                <a:lnTo>
                  <a:pt x="6673967" y="1390665"/>
                </a:lnTo>
                <a:cubicBezTo>
                  <a:pt x="6123287" y="1945548"/>
                  <a:pt x="5389047" y="2685390"/>
                  <a:pt x="4410060" y="3671847"/>
                </a:cubicBezTo>
                <a:cubicBezTo>
                  <a:pt x="4367576" y="3714335"/>
                  <a:pt x="4297385" y="3714335"/>
                  <a:pt x="4254900" y="3671847"/>
                </a:cubicBezTo>
                <a:cubicBezTo>
                  <a:pt x="4212416" y="3627512"/>
                  <a:pt x="4212416" y="3557315"/>
                  <a:pt x="4254900" y="3514827"/>
                </a:cubicBezTo>
                <a:cubicBezTo>
                  <a:pt x="4254900" y="3514827"/>
                  <a:pt x="4254900" y="3514827"/>
                  <a:pt x="6607121" y="1144657"/>
                </a:cubicBezTo>
                <a:close/>
                <a:moveTo>
                  <a:pt x="6720611" y="513280"/>
                </a:moveTo>
                <a:lnTo>
                  <a:pt x="6720611" y="828464"/>
                </a:lnTo>
                <a:lnTo>
                  <a:pt x="6701397" y="847826"/>
                </a:lnTo>
                <a:cubicBezTo>
                  <a:pt x="6337885" y="1214134"/>
                  <a:pt x="5471049" y="2087640"/>
                  <a:pt x="3403977" y="4170615"/>
                </a:cubicBezTo>
                <a:lnTo>
                  <a:pt x="3382584" y="4192173"/>
                </a:lnTo>
                <a:lnTo>
                  <a:pt x="3071527" y="4192173"/>
                </a:lnTo>
                <a:lnTo>
                  <a:pt x="3099476" y="4163996"/>
                </a:lnTo>
                <a:cubicBezTo>
                  <a:pt x="3426267" y="3834535"/>
                  <a:pt x="4270479" y="2983427"/>
                  <a:pt x="6451360" y="784731"/>
                </a:cubicBezTo>
                <a:close/>
                <a:moveTo>
                  <a:pt x="6720611" y="0"/>
                </a:moveTo>
                <a:lnTo>
                  <a:pt x="6720611" y="314922"/>
                </a:lnTo>
                <a:lnTo>
                  <a:pt x="6619166" y="417055"/>
                </a:lnTo>
                <a:cubicBezTo>
                  <a:pt x="6076917" y="962977"/>
                  <a:pt x="5112920" y="1933506"/>
                  <a:pt x="3399146" y="3658891"/>
                </a:cubicBezTo>
                <a:cubicBezTo>
                  <a:pt x="3356648" y="3703223"/>
                  <a:pt x="3286434" y="3703223"/>
                  <a:pt x="3243936" y="3658891"/>
                </a:cubicBezTo>
                <a:cubicBezTo>
                  <a:pt x="3199591" y="3616405"/>
                  <a:pt x="3199591" y="3546212"/>
                  <a:pt x="3243936" y="3501880"/>
                </a:cubicBezTo>
                <a:cubicBezTo>
                  <a:pt x="3243936" y="3501880"/>
                  <a:pt x="3243936" y="3501880"/>
                  <a:pt x="6470085" y="252342"/>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日期占位符 1">
            <a:extLst>
              <a:ext uri="{FF2B5EF4-FFF2-40B4-BE49-F238E27FC236}">
                <a16:creationId xmlns:a16="http://schemas.microsoft.com/office/drawing/2014/main" id="{B3D8C57B-30ED-465A-8953-86E03E09B956}"/>
              </a:ext>
            </a:extLst>
          </p:cNvPr>
          <p:cNvSpPr>
            <a:spLocks noGrp="1"/>
          </p:cNvSpPr>
          <p:nvPr>
            <p:ph type="dt" sz="half" idx="10"/>
          </p:nvPr>
        </p:nvSpPr>
        <p:spPr/>
        <p:txBody>
          <a:bodyPr/>
          <a:lstStyle/>
          <a:p>
            <a:fld id="{6489D9C7-5DC6-4263-87FF-7C99F6FB63C3}" type="datetime1">
              <a:rPr lang="zh-CN" altLang="en-US" smtClean="0"/>
              <a:pPr/>
              <a:t>2022/3/8</a:t>
            </a:fld>
            <a:endParaRPr lang="zh-CN" altLang="en-US"/>
          </a:p>
        </p:txBody>
      </p:sp>
      <p:sp>
        <p:nvSpPr>
          <p:cNvPr id="4" name="页脚占位符 3">
            <a:extLst>
              <a:ext uri="{FF2B5EF4-FFF2-40B4-BE49-F238E27FC236}">
                <a16:creationId xmlns:a16="http://schemas.microsoft.com/office/drawing/2014/main" id="{C2EE3FD4-2AC3-40AB-9A55-027C8AA81FF3}"/>
              </a:ext>
            </a:extLst>
          </p:cNvPr>
          <p:cNvSpPr>
            <a:spLocks noGrp="1"/>
          </p:cNvSpPr>
          <p:nvPr>
            <p:ph type="ftr" sz="quarter" idx="11"/>
          </p:nvPr>
        </p:nvSpPr>
        <p:spPr/>
        <p:txBody>
          <a:bodyPr/>
          <a:lstStyle/>
          <a:p>
            <a:r>
              <a:rPr lang="en-US" altLang="zh-CN"/>
              <a:t>www.islide.cc</a:t>
            </a:r>
            <a:endParaRPr lang="zh-CN" altLang="en-US" dirty="0"/>
          </a:p>
        </p:txBody>
      </p:sp>
      <p:sp>
        <p:nvSpPr>
          <p:cNvPr id="5" name="灯片编号占位符 4">
            <a:extLst>
              <a:ext uri="{FF2B5EF4-FFF2-40B4-BE49-F238E27FC236}">
                <a16:creationId xmlns:a16="http://schemas.microsoft.com/office/drawing/2014/main" id="{E05BC875-D32C-47E6-AB3E-495932B3FD7B}"/>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lvl1pPr>
              <a:defRPr/>
            </a:lvl1pPr>
          </a:lstStyle>
          <a:p>
            <a:r>
              <a:rPr lang="en-US" altLang="zh-CN" dirty="0"/>
              <a:t>Click to edit Master title style</a:t>
            </a:r>
            <a:endParaRPr lang="zh-CN" altLang="en-US" dirty="0"/>
          </a:p>
        </p:txBody>
      </p:sp>
      <p:sp>
        <p:nvSpPr>
          <p:cNvPr id="3" name="内容占位符 2"/>
          <p:cNvSpPr>
            <a:spLocks noGrp="1"/>
          </p:cNvSpPr>
          <p:nvPr>
            <p:ph idx="1" hasCustomPrompt="1"/>
          </p:nvPr>
        </p:nvSpPr>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日期占位符 3">
            <a:extLst>
              <a:ext uri="{FF2B5EF4-FFF2-40B4-BE49-F238E27FC236}">
                <a16:creationId xmlns:a16="http://schemas.microsoft.com/office/drawing/2014/main" id="{084FED45-193F-43E7-9802-64483D983D2B}"/>
              </a:ext>
            </a:extLst>
          </p:cNvPr>
          <p:cNvSpPr>
            <a:spLocks noGrp="1"/>
          </p:cNvSpPr>
          <p:nvPr>
            <p:ph type="dt" sz="half" idx="10"/>
          </p:nvPr>
        </p:nvSpPr>
        <p:spPr/>
        <p:txBody>
          <a:bodyPr/>
          <a:lstStyle/>
          <a:p>
            <a:fld id="{6489D9C7-5DC6-4263-87FF-7C99F6FB63C3}" type="datetime1">
              <a:rPr lang="zh-CN" altLang="en-US" smtClean="0"/>
              <a:pPr/>
              <a:t>2022/3/8</a:t>
            </a:fld>
            <a:endParaRPr lang="zh-CN" altLang="en-US"/>
          </a:p>
        </p:txBody>
      </p:sp>
      <p:sp>
        <p:nvSpPr>
          <p:cNvPr id="5" name="页脚占位符 4">
            <a:extLst>
              <a:ext uri="{FF2B5EF4-FFF2-40B4-BE49-F238E27FC236}">
                <a16:creationId xmlns:a16="http://schemas.microsoft.com/office/drawing/2014/main" id="{EBF8DDB1-2CAD-4B61-9D6F-F3E1424092F6}"/>
              </a:ext>
            </a:extLst>
          </p:cNvPr>
          <p:cNvSpPr>
            <a:spLocks noGrp="1"/>
          </p:cNvSpPr>
          <p:nvPr>
            <p:ph type="ftr" sz="quarter" idx="11"/>
          </p:nvPr>
        </p:nvSpPr>
        <p:spPr/>
        <p:txBody>
          <a:bodyPr/>
          <a:lstStyle/>
          <a:p>
            <a:r>
              <a:rPr lang="en-US" altLang="zh-CN" dirty="0"/>
              <a:t>www.islide.cc</a:t>
            </a:r>
            <a:endParaRPr lang="zh-CN" altLang="en-US" dirty="0"/>
          </a:p>
        </p:txBody>
      </p:sp>
      <p:sp>
        <p:nvSpPr>
          <p:cNvPr id="6" name="灯片编号占位符 5">
            <a:extLst>
              <a:ext uri="{FF2B5EF4-FFF2-40B4-BE49-F238E27FC236}">
                <a16:creationId xmlns:a16="http://schemas.microsoft.com/office/drawing/2014/main" id="{7F5305FD-E8E0-4F6F-84BC-4E6B3695F060}"/>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5689670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p:txBody>
          <a:bodyPr/>
          <a:lstStyle>
            <a:lvl1pPr>
              <a:defRPr/>
            </a:lvl1pPr>
          </a:lstStyle>
          <a:p>
            <a:r>
              <a:rPr lang="en-US" altLang="zh-CN" dirty="0"/>
              <a:t>Click to edit Master title style</a:t>
            </a:r>
            <a:endParaRPr lang="zh-CN" altLang="en-US" dirty="0"/>
          </a:p>
        </p:txBody>
      </p:sp>
      <p:sp>
        <p:nvSpPr>
          <p:cNvPr id="3" name="日期占位符 2">
            <a:extLst>
              <a:ext uri="{FF2B5EF4-FFF2-40B4-BE49-F238E27FC236}">
                <a16:creationId xmlns:a16="http://schemas.microsoft.com/office/drawing/2014/main" id="{523C8B47-7B41-420B-8A20-9968938985B7}"/>
              </a:ext>
            </a:extLst>
          </p:cNvPr>
          <p:cNvSpPr>
            <a:spLocks noGrp="1"/>
          </p:cNvSpPr>
          <p:nvPr>
            <p:ph type="dt" sz="half" idx="10"/>
          </p:nvPr>
        </p:nvSpPr>
        <p:spPr/>
        <p:txBody>
          <a:bodyPr/>
          <a:lstStyle/>
          <a:p>
            <a:fld id="{6489D9C7-5DC6-4263-87FF-7C99F6FB63C3}" type="datetime1">
              <a:rPr lang="zh-CN" altLang="en-US" smtClean="0"/>
              <a:pPr/>
              <a:t>2022/3/8</a:t>
            </a:fld>
            <a:endParaRPr lang="zh-CN" altLang="en-US"/>
          </a:p>
        </p:txBody>
      </p:sp>
      <p:sp>
        <p:nvSpPr>
          <p:cNvPr id="4" name="页脚占位符 3">
            <a:extLst>
              <a:ext uri="{FF2B5EF4-FFF2-40B4-BE49-F238E27FC236}">
                <a16:creationId xmlns:a16="http://schemas.microsoft.com/office/drawing/2014/main" id="{63B3C4AB-0DB4-4650-8C85-463FBFB7E23D}"/>
              </a:ext>
            </a:extLst>
          </p:cNvPr>
          <p:cNvSpPr>
            <a:spLocks noGrp="1"/>
          </p:cNvSpPr>
          <p:nvPr>
            <p:ph type="ftr" sz="quarter" idx="11"/>
          </p:nvPr>
        </p:nvSpPr>
        <p:spPr/>
        <p:txBody>
          <a:bodyPr/>
          <a:lstStyle/>
          <a:p>
            <a:r>
              <a:rPr lang="en-US" altLang="zh-CN"/>
              <a:t>www.islide.cc</a:t>
            </a:r>
            <a:endParaRPr lang="zh-CN" altLang="en-US" dirty="0"/>
          </a:p>
        </p:txBody>
      </p:sp>
      <p:sp>
        <p:nvSpPr>
          <p:cNvPr id="5" name="灯片编号占位符 4">
            <a:extLst>
              <a:ext uri="{FF2B5EF4-FFF2-40B4-BE49-F238E27FC236}">
                <a16:creationId xmlns:a16="http://schemas.microsoft.com/office/drawing/2014/main" id="{30F95E1B-44AE-483A-9CBB-87B72E6E857E}"/>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758174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sp>
        <p:nvSpPr>
          <p:cNvPr id="13" name="标题 1"/>
          <p:cNvSpPr>
            <a:spLocks noGrp="1"/>
          </p:cNvSpPr>
          <p:nvPr userDrawn="1">
            <p:ph type="ctrTitle" hasCustomPrompt="1"/>
          </p:nvPr>
        </p:nvSpPr>
        <p:spPr>
          <a:xfrm>
            <a:off x="1568642" y="3223087"/>
            <a:ext cx="5537071" cy="655784"/>
          </a:xfrm>
        </p:spPr>
        <p:txBody>
          <a:bodyPr anchor="ctr">
            <a:normAutofit/>
          </a:bodyPr>
          <a:lstStyle>
            <a:lvl1pPr marL="0" indent="0" algn="r">
              <a:buFont typeface="Arial" panose="020B0604020202020204" pitchFamily="34" charset="0"/>
              <a:buNone/>
              <a:defRPr sz="3200">
                <a:solidFill>
                  <a:schemeClr val="tx1"/>
                </a:solidFill>
              </a:defRPr>
            </a:lvl1pPr>
          </a:lstStyle>
          <a:p>
            <a:r>
              <a:rPr lang="en-US" altLang="zh-CN" dirty="0"/>
              <a:t>Conclusion</a:t>
            </a:r>
            <a:endParaRPr lang="zh-CN" altLang="en-US" dirty="0"/>
          </a:p>
        </p:txBody>
      </p:sp>
      <p:sp>
        <p:nvSpPr>
          <p:cNvPr id="14" name="文本占位符 62"/>
          <p:cNvSpPr>
            <a:spLocks noGrp="1"/>
          </p:cNvSpPr>
          <p:nvPr>
            <p:ph type="body" sz="quarter" idx="17" hasCustomPrompt="1"/>
          </p:nvPr>
        </p:nvSpPr>
        <p:spPr>
          <a:xfrm>
            <a:off x="1568642" y="4101141"/>
            <a:ext cx="5537071" cy="310871"/>
          </a:xfrm>
        </p:spPr>
        <p:txBody>
          <a:bodyPr vert="horz" lIns="91440" tIns="45720" rIns="91440" bIns="45720" rtlCol="0" anchor="b">
            <a:normAutofit/>
          </a:bodyPr>
          <a:lstStyle>
            <a:lvl1pPr marL="0" indent="0" algn="r">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lvl="0"/>
            <a:r>
              <a:rPr lang="en-US" altLang="zh-CN" dirty="0"/>
              <a:t>Signature</a:t>
            </a:r>
          </a:p>
        </p:txBody>
      </p:sp>
      <p:sp>
        <p:nvSpPr>
          <p:cNvPr id="15" name="文本占位符 62"/>
          <p:cNvSpPr>
            <a:spLocks noGrp="1"/>
          </p:cNvSpPr>
          <p:nvPr>
            <p:ph type="body" sz="quarter" idx="18" hasCustomPrompt="1"/>
          </p:nvPr>
        </p:nvSpPr>
        <p:spPr>
          <a:xfrm>
            <a:off x="1568642" y="4416775"/>
            <a:ext cx="5537071" cy="310871"/>
          </a:xfrm>
        </p:spPr>
        <p:txBody>
          <a:bodyPr vert="horz" lIns="91440" tIns="45720" rIns="91440" bIns="45720" rtlCol="0">
            <a:normAutofit/>
          </a:bodyPr>
          <a:lstStyle>
            <a:lvl1pPr marL="0" indent="0" algn="r">
              <a:buNone/>
              <a:defRPr lang="zh-CN" altLang="en-US" sz="1400" smtClean="0">
                <a:solidFill>
                  <a:schemeClr val="tx1"/>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cxnSp>
        <p:nvCxnSpPr>
          <p:cNvPr id="71" name="直接连接符 70"/>
          <p:cNvCxnSpPr/>
          <p:nvPr userDrawn="1"/>
        </p:nvCxnSpPr>
        <p:spPr>
          <a:xfrm>
            <a:off x="1568643" y="4869257"/>
            <a:ext cx="553608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9" name="任意多边形 118"/>
          <p:cNvSpPr/>
          <p:nvPr userDrawn="1"/>
        </p:nvSpPr>
        <p:spPr>
          <a:xfrm>
            <a:off x="5471389" y="2665828"/>
            <a:ext cx="6720611" cy="4192173"/>
          </a:xfrm>
          <a:custGeom>
            <a:avLst/>
            <a:gdLst>
              <a:gd name="connsiteX0" fmla="*/ 4098974 w 6720611"/>
              <a:gd name="connsiteY0" fmla="*/ 3717504 h 4192173"/>
              <a:gd name="connsiteX1" fmla="*/ 4177731 w 6720611"/>
              <a:gd name="connsiteY1" fmla="*/ 3750823 h 4192173"/>
              <a:gd name="connsiteX2" fmla="*/ 4177731 w 6720611"/>
              <a:gd name="connsiteY2" fmla="*/ 3908163 h 4192173"/>
              <a:gd name="connsiteX3" fmla="*/ 3942386 w 6720611"/>
              <a:gd name="connsiteY3" fmla="*/ 4143248 h 4192173"/>
              <a:gd name="connsiteX4" fmla="*/ 3786725 w 6720611"/>
              <a:gd name="connsiteY4" fmla="*/ 4143248 h 4192173"/>
              <a:gd name="connsiteX5" fmla="*/ 3786725 w 6720611"/>
              <a:gd name="connsiteY5" fmla="*/ 3985908 h 4192173"/>
              <a:gd name="connsiteX6" fmla="*/ 4020217 w 6720611"/>
              <a:gd name="connsiteY6" fmla="*/ 3750823 h 4192173"/>
              <a:gd name="connsiteX7" fmla="*/ 4098974 w 6720611"/>
              <a:gd name="connsiteY7" fmla="*/ 3717504 h 4192173"/>
              <a:gd name="connsiteX8" fmla="*/ 3087535 w 6720611"/>
              <a:gd name="connsiteY8" fmla="*/ 3705915 h 4192173"/>
              <a:gd name="connsiteX9" fmla="*/ 3165070 w 6720611"/>
              <a:gd name="connsiteY9" fmla="*/ 3737805 h 4192173"/>
              <a:gd name="connsiteX10" fmla="*/ 3165070 w 6720611"/>
              <a:gd name="connsiteY10" fmla="*/ 3894942 h 4192173"/>
              <a:gd name="connsiteX11" fmla="*/ 2895835 w 6720611"/>
              <a:gd name="connsiteY11" fmla="*/ 4166082 h 4192173"/>
              <a:gd name="connsiteX12" fmla="*/ 2869927 w 6720611"/>
              <a:gd name="connsiteY12" fmla="*/ 4192173 h 4192173"/>
              <a:gd name="connsiteX13" fmla="*/ 2662279 w 6720611"/>
              <a:gd name="connsiteY13" fmla="*/ 4192173 h 4192173"/>
              <a:gd name="connsiteX14" fmla="*/ 2659367 w 6720611"/>
              <a:gd name="connsiteY14" fmla="*/ 4187754 h 4192173"/>
              <a:gd name="connsiteX15" fmla="*/ 2683250 w 6720611"/>
              <a:gd name="connsiteY15" fmla="*/ 4066868 h 4192173"/>
              <a:gd name="connsiteX16" fmla="*/ 3010001 w 6720611"/>
              <a:gd name="connsiteY16" fmla="*/ 3737805 h 4192173"/>
              <a:gd name="connsiteX17" fmla="*/ 3087535 w 6720611"/>
              <a:gd name="connsiteY17" fmla="*/ 3705915 h 4192173"/>
              <a:gd name="connsiteX18" fmla="*/ 2660175 w 6720611"/>
              <a:gd name="connsiteY18" fmla="*/ 3103119 h 4192173"/>
              <a:gd name="connsiteX19" fmla="*/ 2737750 w 6720611"/>
              <a:gd name="connsiteY19" fmla="*/ 3136368 h 4192173"/>
              <a:gd name="connsiteX20" fmla="*/ 2737750 w 6720611"/>
              <a:gd name="connsiteY20" fmla="*/ 3291531 h 4192173"/>
              <a:gd name="connsiteX21" fmla="*/ 1918503 w 6720611"/>
              <a:gd name="connsiteY21" fmla="*/ 4117421 h 4192173"/>
              <a:gd name="connsiteX22" fmla="*/ 1844352 w 6720611"/>
              <a:gd name="connsiteY22" fmla="*/ 4192173 h 4192173"/>
              <a:gd name="connsiteX23" fmla="*/ 1534302 w 6720611"/>
              <a:gd name="connsiteY23" fmla="*/ 4192173 h 4192173"/>
              <a:gd name="connsiteX24" fmla="*/ 1581330 w 6720611"/>
              <a:gd name="connsiteY24" fmla="*/ 4144809 h 4192173"/>
              <a:gd name="connsiteX25" fmla="*/ 2582600 w 6720611"/>
              <a:gd name="connsiteY25" fmla="*/ 3136368 h 4192173"/>
              <a:gd name="connsiteX26" fmla="*/ 2660175 w 6720611"/>
              <a:gd name="connsiteY26" fmla="*/ 3103119 h 4192173"/>
              <a:gd name="connsiteX27" fmla="*/ 3352576 w 6720611"/>
              <a:gd name="connsiteY27" fmla="*/ 2921682 h 4192173"/>
              <a:gd name="connsiteX28" fmla="*/ 3430157 w 6720611"/>
              <a:gd name="connsiteY28" fmla="*/ 2953548 h 4192173"/>
              <a:gd name="connsiteX29" fmla="*/ 3430157 w 6720611"/>
              <a:gd name="connsiteY29" fmla="*/ 3110568 h 4192173"/>
              <a:gd name="connsiteX30" fmla="*/ 2474116 w 6720611"/>
              <a:gd name="connsiteY30" fmla="*/ 4073905 h 4192173"/>
              <a:gd name="connsiteX31" fmla="*/ 2356744 w 6720611"/>
              <a:gd name="connsiteY31" fmla="*/ 4192173 h 4192173"/>
              <a:gd name="connsiteX32" fmla="*/ 2045752 w 6720611"/>
              <a:gd name="connsiteY32" fmla="*/ 4192173 h 4192173"/>
              <a:gd name="connsiteX33" fmla="*/ 2273663 w 6720611"/>
              <a:gd name="connsiteY33" fmla="*/ 3962523 h 4192173"/>
              <a:gd name="connsiteX34" fmla="*/ 3274996 w 6720611"/>
              <a:gd name="connsiteY34" fmla="*/ 2953548 h 4192173"/>
              <a:gd name="connsiteX35" fmla="*/ 3352576 w 6720611"/>
              <a:gd name="connsiteY35" fmla="*/ 2921682 h 4192173"/>
              <a:gd name="connsiteX36" fmla="*/ 3128493 w 6720611"/>
              <a:gd name="connsiteY36" fmla="*/ 2631654 h 4192173"/>
              <a:gd name="connsiteX37" fmla="*/ 3206064 w 6720611"/>
              <a:gd name="connsiteY37" fmla="*/ 2664973 h 4192173"/>
              <a:gd name="connsiteX38" fmla="*/ 3206064 w 6720611"/>
              <a:gd name="connsiteY38" fmla="*/ 2820462 h 4192173"/>
              <a:gd name="connsiteX39" fmla="*/ 2973350 w 6720611"/>
              <a:gd name="connsiteY39" fmla="*/ 3057398 h 4192173"/>
              <a:gd name="connsiteX40" fmla="*/ 2818207 w 6720611"/>
              <a:gd name="connsiteY40" fmla="*/ 3057398 h 4192173"/>
              <a:gd name="connsiteX41" fmla="*/ 2818207 w 6720611"/>
              <a:gd name="connsiteY41" fmla="*/ 2900058 h 4192173"/>
              <a:gd name="connsiteX42" fmla="*/ 3050921 w 6720611"/>
              <a:gd name="connsiteY42" fmla="*/ 2664973 h 4192173"/>
              <a:gd name="connsiteX43" fmla="*/ 3128493 w 6720611"/>
              <a:gd name="connsiteY43" fmla="*/ 2631654 h 4192173"/>
              <a:gd name="connsiteX44" fmla="*/ 1718990 w 6720611"/>
              <a:gd name="connsiteY44" fmla="*/ 2506221 h 4192173"/>
              <a:gd name="connsiteX45" fmla="*/ 1796602 w 6720611"/>
              <a:gd name="connsiteY45" fmla="*/ 2539476 h 4192173"/>
              <a:gd name="connsiteX46" fmla="*/ 1796602 w 6720611"/>
              <a:gd name="connsiteY46" fmla="*/ 2694669 h 4192173"/>
              <a:gd name="connsiteX47" fmla="*/ 368404 w 6720611"/>
              <a:gd name="connsiteY47" fmla="*/ 4133495 h 4192173"/>
              <a:gd name="connsiteX48" fmla="*/ 310159 w 6720611"/>
              <a:gd name="connsiteY48" fmla="*/ 4192173 h 4192173"/>
              <a:gd name="connsiteX49" fmla="*/ 0 w 6720611"/>
              <a:gd name="connsiteY49" fmla="*/ 4192173 h 4192173"/>
              <a:gd name="connsiteX50" fmla="*/ 71848 w 6720611"/>
              <a:gd name="connsiteY50" fmla="*/ 4119830 h 4192173"/>
              <a:gd name="connsiteX51" fmla="*/ 1641378 w 6720611"/>
              <a:gd name="connsiteY51" fmla="*/ 2539476 h 4192173"/>
              <a:gd name="connsiteX52" fmla="*/ 1718990 w 6720611"/>
              <a:gd name="connsiteY52" fmla="*/ 2506221 h 4192173"/>
              <a:gd name="connsiteX53" fmla="*/ 3781177 w 6720611"/>
              <a:gd name="connsiteY53" fmla="*/ 2490332 h 4192173"/>
              <a:gd name="connsiteX54" fmla="*/ 3858773 w 6720611"/>
              <a:gd name="connsiteY54" fmla="*/ 2523547 h 4192173"/>
              <a:gd name="connsiteX55" fmla="*/ 3858773 w 6720611"/>
              <a:gd name="connsiteY55" fmla="*/ 2680398 h 4192173"/>
              <a:gd name="connsiteX56" fmla="*/ 3672173 w 6720611"/>
              <a:gd name="connsiteY56" fmla="*/ 2866773 h 4192173"/>
              <a:gd name="connsiteX57" fmla="*/ 3516982 w 6720611"/>
              <a:gd name="connsiteY57" fmla="*/ 2866773 h 4192173"/>
              <a:gd name="connsiteX58" fmla="*/ 3516982 w 6720611"/>
              <a:gd name="connsiteY58" fmla="*/ 2709923 h 4192173"/>
              <a:gd name="connsiteX59" fmla="*/ 3703581 w 6720611"/>
              <a:gd name="connsiteY59" fmla="*/ 2523547 h 4192173"/>
              <a:gd name="connsiteX60" fmla="*/ 3781177 w 6720611"/>
              <a:gd name="connsiteY60" fmla="*/ 2490332 h 4192173"/>
              <a:gd name="connsiteX61" fmla="*/ 3379772 w 6720611"/>
              <a:gd name="connsiteY61" fmla="*/ 2378716 h 4192173"/>
              <a:gd name="connsiteX62" fmla="*/ 3458572 w 6720611"/>
              <a:gd name="connsiteY62" fmla="*/ 2410457 h 4192173"/>
              <a:gd name="connsiteX63" fmla="*/ 3458572 w 6720611"/>
              <a:gd name="connsiteY63" fmla="*/ 2566862 h 4192173"/>
              <a:gd name="connsiteX64" fmla="*/ 3300972 w 6720611"/>
              <a:gd name="connsiteY64" fmla="*/ 2566862 h 4192173"/>
              <a:gd name="connsiteX65" fmla="*/ 3300972 w 6720611"/>
              <a:gd name="connsiteY65" fmla="*/ 2410457 h 4192173"/>
              <a:gd name="connsiteX66" fmla="*/ 3379772 w 6720611"/>
              <a:gd name="connsiteY66" fmla="*/ 2378716 h 4192173"/>
              <a:gd name="connsiteX67" fmla="*/ 2504851 w 6720611"/>
              <a:gd name="connsiteY67" fmla="*/ 2227948 h 4192173"/>
              <a:gd name="connsiteX68" fmla="*/ 2582432 w 6720611"/>
              <a:gd name="connsiteY68" fmla="*/ 2259826 h 4192173"/>
              <a:gd name="connsiteX69" fmla="*/ 2582432 w 6720611"/>
              <a:gd name="connsiteY69" fmla="*/ 2416906 h 4192173"/>
              <a:gd name="connsiteX70" fmla="*/ 930395 w 6720611"/>
              <a:gd name="connsiteY70" fmla="*/ 4082184 h 4192173"/>
              <a:gd name="connsiteX71" fmla="*/ 821280 w 6720611"/>
              <a:gd name="connsiteY71" fmla="*/ 4192173 h 4192173"/>
              <a:gd name="connsiteX72" fmla="*/ 510288 w 6720611"/>
              <a:gd name="connsiteY72" fmla="*/ 4192173 h 4192173"/>
              <a:gd name="connsiteX73" fmla="*/ 611751 w 6720611"/>
              <a:gd name="connsiteY73" fmla="*/ 4089897 h 4192173"/>
              <a:gd name="connsiteX74" fmla="*/ 2427271 w 6720611"/>
              <a:gd name="connsiteY74" fmla="*/ 2259826 h 4192173"/>
              <a:gd name="connsiteX75" fmla="*/ 2504851 w 6720611"/>
              <a:gd name="connsiteY75" fmla="*/ 2227948 h 4192173"/>
              <a:gd name="connsiteX76" fmla="*/ 6720611 w 6720611"/>
              <a:gd name="connsiteY76" fmla="*/ 2062302 h 4192173"/>
              <a:gd name="connsiteX77" fmla="*/ 6720611 w 6720611"/>
              <a:gd name="connsiteY77" fmla="*/ 2375607 h 4192173"/>
              <a:gd name="connsiteX78" fmla="*/ 6686960 w 6720611"/>
              <a:gd name="connsiteY78" fmla="*/ 2409511 h 4192173"/>
              <a:gd name="connsiteX79" fmla="*/ 5155188 w 6720611"/>
              <a:gd name="connsiteY79" fmla="*/ 3952794 h 4192173"/>
              <a:gd name="connsiteX80" fmla="*/ 4917594 w 6720611"/>
              <a:gd name="connsiteY80" fmla="*/ 4192173 h 4192173"/>
              <a:gd name="connsiteX81" fmla="*/ 4606626 w 6720611"/>
              <a:gd name="connsiteY81" fmla="*/ 4192173 h 4192173"/>
              <a:gd name="connsiteX82" fmla="*/ 4631263 w 6720611"/>
              <a:gd name="connsiteY82" fmla="*/ 4167352 h 4192173"/>
              <a:gd name="connsiteX83" fmla="*/ 6671319 w 6720611"/>
              <a:gd name="connsiteY83" fmla="*/ 2111964 h 4192173"/>
              <a:gd name="connsiteX84" fmla="*/ 3193826 w 6720611"/>
              <a:gd name="connsiteY84" fmla="*/ 2050605 h 4192173"/>
              <a:gd name="connsiteX85" fmla="*/ 3271407 w 6720611"/>
              <a:gd name="connsiteY85" fmla="*/ 2083855 h 4192173"/>
              <a:gd name="connsiteX86" fmla="*/ 3271407 w 6720611"/>
              <a:gd name="connsiteY86" fmla="*/ 2240865 h 4192173"/>
              <a:gd name="connsiteX87" fmla="*/ 1404139 w 6720611"/>
              <a:gd name="connsiteY87" fmla="*/ 4121386 h 4192173"/>
              <a:gd name="connsiteX88" fmla="*/ 1333850 w 6720611"/>
              <a:gd name="connsiteY88" fmla="*/ 4192173 h 4192173"/>
              <a:gd name="connsiteX89" fmla="*/ 1022788 w 6720611"/>
              <a:gd name="connsiteY89" fmla="*/ 4192173 h 4192173"/>
              <a:gd name="connsiteX90" fmla="*/ 1067571 w 6720611"/>
              <a:gd name="connsiteY90" fmla="*/ 4147072 h 4192173"/>
              <a:gd name="connsiteX91" fmla="*/ 3116246 w 6720611"/>
              <a:gd name="connsiteY91" fmla="*/ 2083855 h 4192173"/>
              <a:gd name="connsiteX92" fmla="*/ 3193826 w 6720611"/>
              <a:gd name="connsiteY92" fmla="*/ 2050605 h 4192173"/>
              <a:gd name="connsiteX93" fmla="*/ 2729024 w 6720611"/>
              <a:gd name="connsiteY93" fmla="*/ 2004526 h 4192173"/>
              <a:gd name="connsiteX94" fmla="*/ 2806387 w 6720611"/>
              <a:gd name="connsiteY94" fmla="*/ 2037647 h 4192173"/>
              <a:gd name="connsiteX95" fmla="*/ 2806387 w 6720611"/>
              <a:gd name="connsiteY95" fmla="*/ 2194052 h 4192173"/>
              <a:gd name="connsiteX96" fmla="*/ 2651660 w 6720611"/>
              <a:gd name="connsiteY96" fmla="*/ 2194052 h 4192173"/>
              <a:gd name="connsiteX97" fmla="*/ 2651660 w 6720611"/>
              <a:gd name="connsiteY97" fmla="*/ 2037647 h 4192173"/>
              <a:gd name="connsiteX98" fmla="*/ 2729024 w 6720611"/>
              <a:gd name="connsiteY98" fmla="*/ 2004526 h 4192173"/>
              <a:gd name="connsiteX99" fmla="*/ 6720611 w 6720611"/>
              <a:gd name="connsiteY99" fmla="*/ 1547111 h 4192173"/>
              <a:gd name="connsiteX100" fmla="*/ 6720611 w 6720611"/>
              <a:gd name="connsiteY100" fmla="*/ 1859867 h 4192173"/>
              <a:gd name="connsiteX101" fmla="*/ 6587477 w 6720611"/>
              <a:gd name="connsiteY101" fmla="*/ 1993861 h 4192173"/>
              <a:gd name="connsiteX102" fmla="*/ 4609755 w 6720611"/>
              <a:gd name="connsiteY102" fmla="*/ 3984353 h 4192173"/>
              <a:gd name="connsiteX103" fmla="*/ 4403268 w 6720611"/>
              <a:gd name="connsiteY103" fmla="*/ 4192173 h 4192173"/>
              <a:gd name="connsiteX104" fmla="*/ 4119746 w 6720611"/>
              <a:gd name="connsiteY104" fmla="*/ 4192173 h 4192173"/>
              <a:gd name="connsiteX105" fmla="*/ 4123061 w 6720611"/>
              <a:gd name="connsiteY105" fmla="*/ 4174961 h 4192173"/>
              <a:gd name="connsiteX106" fmla="*/ 4146968 w 6720611"/>
              <a:gd name="connsiteY106" fmla="*/ 4138776 h 4192173"/>
              <a:gd name="connsiteX107" fmla="*/ 6666670 w 6720611"/>
              <a:gd name="connsiteY107" fmla="*/ 1601429 h 4192173"/>
              <a:gd name="connsiteX108" fmla="*/ 6720611 w 6720611"/>
              <a:gd name="connsiteY108" fmla="*/ 1030301 h 4192173"/>
              <a:gd name="connsiteX109" fmla="*/ 6720611 w 6720611"/>
              <a:gd name="connsiteY109" fmla="*/ 1343665 h 4192173"/>
              <a:gd name="connsiteX110" fmla="*/ 6673967 w 6720611"/>
              <a:gd name="connsiteY110" fmla="*/ 1390665 h 4192173"/>
              <a:gd name="connsiteX111" fmla="*/ 4410060 w 6720611"/>
              <a:gd name="connsiteY111" fmla="*/ 3671847 h 4192173"/>
              <a:gd name="connsiteX112" fmla="*/ 4254900 w 6720611"/>
              <a:gd name="connsiteY112" fmla="*/ 3671847 h 4192173"/>
              <a:gd name="connsiteX113" fmla="*/ 4254900 w 6720611"/>
              <a:gd name="connsiteY113" fmla="*/ 3514827 h 4192173"/>
              <a:gd name="connsiteX114" fmla="*/ 6607121 w 6720611"/>
              <a:gd name="connsiteY114" fmla="*/ 1144657 h 4192173"/>
              <a:gd name="connsiteX115" fmla="*/ 6720611 w 6720611"/>
              <a:gd name="connsiteY115" fmla="*/ 513280 h 4192173"/>
              <a:gd name="connsiteX116" fmla="*/ 6720611 w 6720611"/>
              <a:gd name="connsiteY116" fmla="*/ 828464 h 4192173"/>
              <a:gd name="connsiteX117" fmla="*/ 6701397 w 6720611"/>
              <a:gd name="connsiteY117" fmla="*/ 847826 h 4192173"/>
              <a:gd name="connsiteX118" fmla="*/ 3403977 w 6720611"/>
              <a:gd name="connsiteY118" fmla="*/ 4170615 h 4192173"/>
              <a:gd name="connsiteX119" fmla="*/ 3382584 w 6720611"/>
              <a:gd name="connsiteY119" fmla="*/ 4192173 h 4192173"/>
              <a:gd name="connsiteX120" fmla="*/ 3071527 w 6720611"/>
              <a:gd name="connsiteY120" fmla="*/ 4192173 h 4192173"/>
              <a:gd name="connsiteX121" fmla="*/ 3099476 w 6720611"/>
              <a:gd name="connsiteY121" fmla="*/ 4163996 h 4192173"/>
              <a:gd name="connsiteX122" fmla="*/ 6451360 w 6720611"/>
              <a:gd name="connsiteY122" fmla="*/ 784731 h 4192173"/>
              <a:gd name="connsiteX123" fmla="*/ 6720611 w 6720611"/>
              <a:gd name="connsiteY123" fmla="*/ 0 h 4192173"/>
              <a:gd name="connsiteX124" fmla="*/ 6720611 w 6720611"/>
              <a:gd name="connsiteY124" fmla="*/ 314922 h 4192173"/>
              <a:gd name="connsiteX125" fmla="*/ 6619166 w 6720611"/>
              <a:gd name="connsiteY125" fmla="*/ 417055 h 4192173"/>
              <a:gd name="connsiteX126" fmla="*/ 3399146 w 6720611"/>
              <a:gd name="connsiteY126" fmla="*/ 3658891 h 4192173"/>
              <a:gd name="connsiteX127" fmla="*/ 3243936 w 6720611"/>
              <a:gd name="connsiteY127" fmla="*/ 3658891 h 4192173"/>
              <a:gd name="connsiteX128" fmla="*/ 3243936 w 6720611"/>
              <a:gd name="connsiteY128" fmla="*/ 3501880 h 4192173"/>
              <a:gd name="connsiteX129" fmla="*/ 6470085 w 6720611"/>
              <a:gd name="connsiteY129" fmla="*/ 252342 h 4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Lst>
            <a:rect l="l" t="t" r="r" b="b"/>
            <a:pathLst>
              <a:path w="6720611" h="4192173">
                <a:moveTo>
                  <a:pt x="4098974" y="3717504"/>
                </a:moveTo>
                <a:cubicBezTo>
                  <a:pt x="4127234" y="3717504"/>
                  <a:pt x="4155494" y="3728610"/>
                  <a:pt x="4177731" y="3750823"/>
                </a:cubicBezTo>
                <a:cubicBezTo>
                  <a:pt x="4220353" y="3793397"/>
                  <a:pt x="4220353" y="3863737"/>
                  <a:pt x="4177731" y="3908163"/>
                </a:cubicBezTo>
                <a:cubicBezTo>
                  <a:pt x="4177731" y="3908163"/>
                  <a:pt x="4177731" y="3908163"/>
                  <a:pt x="3942386" y="4143248"/>
                </a:cubicBezTo>
                <a:cubicBezTo>
                  <a:pt x="3899764" y="4185822"/>
                  <a:pt x="3829346" y="4185822"/>
                  <a:pt x="3786725" y="4143248"/>
                </a:cubicBezTo>
                <a:cubicBezTo>
                  <a:pt x="3744103" y="4098822"/>
                  <a:pt x="3744103" y="4028482"/>
                  <a:pt x="3786725" y="3985908"/>
                </a:cubicBezTo>
                <a:cubicBezTo>
                  <a:pt x="3786725" y="3985908"/>
                  <a:pt x="3786725" y="3985908"/>
                  <a:pt x="4020217" y="3750823"/>
                </a:cubicBezTo>
                <a:cubicBezTo>
                  <a:pt x="4042455" y="3728610"/>
                  <a:pt x="4070715" y="3717504"/>
                  <a:pt x="4098974" y="3717504"/>
                </a:cubicBezTo>
                <a:close/>
                <a:moveTo>
                  <a:pt x="3087535" y="3705915"/>
                </a:moveTo>
                <a:cubicBezTo>
                  <a:pt x="3115688" y="3705915"/>
                  <a:pt x="3143840" y="3716545"/>
                  <a:pt x="3165070" y="3737805"/>
                </a:cubicBezTo>
                <a:cubicBezTo>
                  <a:pt x="3207529" y="3782173"/>
                  <a:pt x="3207529" y="3852422"/>
                  <a:pt x="3165070" y="3894942"/>
                </a:cubicBezTo>
                <a:cubicBezTo>
                  <a:pt x="3165070" y="3894942"/>
                  <a:pt x="3165070" y="3894942"/>
                  <a:pt x="2895835" y="4166082"/>
                </a:cubicBezTo>
                <a:lnTo>
                  <a:pt x="2869927" y="4192173"/>
                </a:lnTo>
                <a:lnTo>
                  <a:pt x="2662279" y="4192173"/>
                </a:lnTo>
                <a:lnTo>
                  <a:pt x="2659367" y="4187754"/>
                </a:lnTo>
                <a:cubicBezTo>
                  <a:pt x="2643445" y="4147979"/>
                  <a:pt x="2651406" y="4100144"/>
                  <a:pt x="2683250" y="4066868"/>
                </a:cubicBezTo>
                <a:cubicBezTo>
                  <a:pt x="2683250" y="4066868"/>
                  <a:pt x="2683250" y="4066868"/>
                  <a:pt x="3010001" y="3737805"/>
                </a:cubicBezTo>
                <a:cubicBezTo>
                  <a:pt x="3031231" y="3716545"/>
                  <a:pt x="3059383" y="3705915"/>
                  <a:pt x="3087535" y="3705915"/>
                </a:cubicBezTo>
                <a:close/>
                <a:moveTo>
                  <a:pt x="2660175" y="3103119"/>
                </a:moveTo>
                <a:cubicBezTo>
                  <a:pt x="2688342" y="3103119"/>
                  <a:pt x="2716509" y="3114202"/>
                  <a:pt x="2737750" y="3136368"/>
                </a:cubicBezTo>
                <a:cubicBezTo>
                  <a:pt x="2782079" y="3178853"/>
                  <a:pt x="2782079" y="3249046"/>
                  <a:pt x="2737750" y="3291531"/>
                </a:cubicBezTo>
                <a:cubicBezTo>
                  <a:pt x="2737750" y="3291531"/>
                  <a:pt x="2737750" y="3291531"/>
                  <a:pt x="1918503" y="4117421"/>
                </a:cubicBezTo>
                <a:lnTo>
                  <a:pt x="1844352" y="4192173"/>
                </a:lnTo>
                <a:lnTo>
                  <a:pt x="1534302" y="4192173"/>
                </a:lnTo>
                <a:lnTo>
                  <a:pt x="1581330" y="4144809"/>
                </a:lnTo>
                <a:cubicBezTo>
                  <a:pt x="1882822" y="3841157"/>
                  <a:pt x="2215504" y="3506094"/>
                  <a:pt x="2582600" y="3136368"/>
                </a:cubicBezTo>
                <a:cubicBezTo>
                  <a:pt x="2603841" y="3114202"/>
                  <a:pt x="2632008" y="3103119"/>
                  <a:pt x="2660175" y="3103119"/>
                </a:cubicBezTo>
                <a:close/>
                <a:moveTo>
                  <a:pt x="3352576" y="2921682"/>
                </a:moveTo>
                <a:cubicBezTo>
                  <a:pt x="3380745" y="2921682"/>
                  <a:pt x="3408914" y="2932304"/>
                  <a:pt x="3430157" y="2953548"/>
                </a:cubicBezTo>
                <a:cubicBezTo>
                  <a:pt x="3472641" y="2997883"/>
                  <a:pt x="3472641" y="3068081"/>
                  <a:pt x="3430157" y="3110568"/>
                </a:cubicBezTo>
                <a:cubicBezTo>
                  <a:pt x="3430157" y="3110568"/>
                  <a:pt x="3430157" y="3110568"/>
                  <a:pt x="2474116" y="4073905"/>
                </a:cubicBezTo>
                <a:lnTo>
                  <a:pt x="2356744" y="4192173"/>
                </a:lnTo>
                <a:lnTo>
                  <a:pt x="2045752" y="4192173"/>
                </a:lnTo>
                <a:lnTo>
                  <a:pt x="2273663" y="3962523"/>
                </a:lnTo>
                <a:cubicBezTo>
                  <a:pt x="2575174" y="3658711"/>
                  <a:pt x="2907876" y="3323470"/>
                  <a:pt x="3274996" y="2953548"/>
                </a:cubicBezTo>
                <a:cubicBezTo>
                  <a:pt x="3296239" y="2932304"/>
                  <a:pt x="3324407" y="2921682"/>
                  <a:pt x="3352576" y="2921682"/>
                </a:cubicBezTo>
                <a:close/>
                <a:moveTo>
                  <a:pt x="3128493" y="2631654"/>
                </a:moveTo>
                <a:cubicBezTo>
                  <a:pt x="3156659" y="2631654"/>
                  <a:pt x="3184825" y="2642760"/>
                  <a:pt x="3206064" y="2664973"/>
                </a:cubicBezTo>
                <a:cubicBezTo>
                  <a:pt x="3250391" y="2707547"/>
                  <a:pt x="3250391" y="2777887"/>
                  <a:pt x="3206064" y="2820462"/>
                </a:cubicBezTo>
                <a:cubicBezTo>
                  <a:pt x="3206064" y="2820462"/>
                  <a:pt x="3206064" y="2820462"/>
                  <a:pt x="2973350" y="3057398"/>
                </a:cubicBezTo>
                <a:cubicBezTo>
                  <a:pt x="2930871" y="3099972"/>
                  <a:pt x="2860687" y="3099972"/>
                  <a:pt x="2818207" y="3057398"/>
                </a:cubicBezTo>
                <a:cubicBezTo>
                  <a:pt x="2775728" y="3012972"/>
                  <a:pt x="2775728" y="2942632"/>
                  <a:pt x="2818207" y="2900058"/>
                </a:cubicBezTo>
                <a:cubicBezTo>
                  <a:pt x="2818207" y="2900058"/>
                  <a:pt x="2818207" y="2900058"/>
                  <a:pt x="3050921" y="2664973"/>
                </a:cubicBezTo>
                <a:cubicBezTo>
                  <a:pt x="3072161" y="2642760"/>
                  <a:pt x="3100327" y="2631654"/>
                  <a:pt x="3128493" y="2631654"/>
                </a:cubicBezTo>
                <a:close/>
                <a:moveTo>
                  <a:pt x="1718990" y="2506221"/>
                </a:moveTo>
                <a:cubicBezTo>
                  <a:pt x="1747170" y="2506221"/>
                  <a:pt x="1775351" y="2517306"/>
                  <a:pt x="1796602" y="2539476"/>
                </a:cubicBezTo>
                <a:cubicBezTo>
                  <a:pt x="1839104" y="2581969"/>
                  <a:pt x="1839104" y="2652176"/>
                  <a:pt x="1796602" y="2694669"/>
                </a:cubicBezTo>
                <a:cubicBezTo>
                  <a:pt x="1796602" y="2694669"/>
                  <a:pt x="1796602" y="2694669"/>
                  <a:pt x="368404" y="4133495"/>
                </a:cubicBezTo>
                <a:lnTo>
                  <a:pt x="310159" y="4192173"/>
                </a:lnTo>
                <a:lnTo>
                  <a:pt x="0" y="4192173"/>
                </a:lnTo>
                <a:lnTo>
                  <a:pt x="71848" y="4119830"/>
                </a:lnTo>
                <a:cubicBezTo>
                  <a:pt x="490885" y="3697903"/>
                  <a:pt x="1006624" y="3178608"/>
                  <a:pt x="1641378" y="2539476"/>
                </a:cubicBezTo>
                <a:cubicBezTo>
                  <a:pt x="1662630" y="2517306"/>
                  <a:pt x="1690809" y="2506221"/>
                  <a:pt x="1718990" y="2506221"/>
                </a:cubicBezTo>
                <a:close/>
                <a:moveTo>
                  <a:pt x="3781177" y="2490332"/>
                </a:moveTo>
                <a:cubicBezTo>
                  <a:pt x="3809352" y="2490332"/>
                  <a:pt x="3837527" y="2501404"/>
                  <a:pt x="3858773" y="2523547"/>
                </a:cubicBezTo>
                <a:cubicBezTo>
                  <a:pt x="3901266" y="2565989"/>
                  <a:pt x="3901266" y="2636111"/>
                  <a:pt x="3858773" y="2680398"/>
                </a:cubicBezTo>
                <a:cubicBezTo>
                  <a:pt x="3858773" y="2680398"/>
                  <a:pt x="3858773" y="2680398"/>
                  <a:pt x="3672173" y="2866773"/>
                </a:cubicBezTo>
                <a:cubicBezTo>
                  <a:pt x="3629680" y="2911060"/>
                  <a:pt x="3559475" y="2911060"/>
                  <a:pt x="3516982" y="2866773"/>
                </a:cubicBezTo>
                <a:cubicBezTo>
                  <a:pt x="3472641" y="2824331"/>
                  <a:pt x="3472641" y="2754210"/>
                  <a:pt x="3516982" y="2709923"/>
                </a:cubicBezTo>
                <a:cubicBezTo>
                  <a:pt x="3516982" y="2709923"/>
                  <a:pt x="3516982" y="2709923"/>
                  <a:pt x="3703581" y="2523547"/>
                </a:cubicBezTo>
                <a:cubicBezTo>
                  <a:pt x="3724827" y="2501404"/>
                  <a:pt x="3753002" y="2490332"/>
                  <a:pt x="3781177" y="2490332"/>
                </a:cubicBezTo>
                <a:close/>
                <a:moveTo>
                  <a:pt x="3379772" y="2378716"/>
                </a:moveTo>
                <a:cubicBezTo>
                  <a:pt x="3408047" y="2378716"/>
                  <a:pt x="3436323" y="2389296"/>
                  <a:pt x="3458572" y="2410457"/>
                </a:cubicBezTo>
                <a:cubicBezTo>
                  <a:pt x="3501216" y="2454618"/>
                  <a:pt x="3501216" y="2524540"/>
                  <a:pt x="3458572" y="2566862"/>
                </a:cubicBezTo>
                <a:cubicBezTo>
                  <a:pt x="3414073" y="2611023"/>
                  <a:pt x="3345471" y="2611023"/>
                  <a:pt x="3300972" y="2566862"/>
                </a:cubicBezTo>
                <a:cubicBezTo>
                  <a:pt x="3258328" y="2524540"/>
                  <a:pt x="3258328" y="2454618"/>
                  <a:pt x="3300972" y="2410457"/>
                </a:cubicBezTo>
                <a:cubicBezTo>
                  <a:pt x="3323222" y="2389296"/>
                  <a:pt x="3351497" y="2378716"/>
                  <a:pt x="3379772" y="2378716"/>
                </a:cubicBezTo>
                <a:close/>
                <a:moveTo>
                  <a:pt x="2504851" y="2227948"/>
                </a:moveTo>
                <a:cubicBezTo>
                  <a:pt x="2533020" y="2227948"/>
                  <a:pt x="2561189" y="2238574"/>
                  <a:pt x="2582432" y="2259826"/>
                </a:cubicBezTo>
                <a:cubicBezTo>
                  <a:pt x="2624916" y="2304178"/>
                  <a:pt x="2624916" y="2374402"/>
                  <a:pt x="2582432" y="2416906"/>
                </a:cubicBezTo>
                <a:cubicBezTo>
                  <a:pt x="2582432" y="2416906"/>
                  <a:pt x="2582432" y="2416906"/>
                  <a:pt x="930395" y="4082184"/>
                </a:cubicBezTo>
                <a:lnTo>
                  <a:pt x="821280" y="4192173"/>
                </a:lnTo>
                <a:lnTo>
                  <a:pt x="510288" y="4192173"/>
                </a:lnTo>
                <a:lnTo>
                  <a:pt x="611751" y="4089897"/>
                </a:lnTo>
                <a:cubicBezTo>
                  <a:pt x="1096463" y="3601300"/>
                  <a:pt x="1693033" y="2999950"/>
                  <a:pt x="2427271" y="2259826"/>
                </a:cubicBezTo>
                <a:cubicBezTo>
                  <a:pt x="2448514" y="2238574"/>
                  <a:pt x="2476683" y="2227948"/>
                  <a:pt x="2504851" y="2227948"/>
                </a:cubicBezTo>
                <a:close/>
                <a:moveTo>
                  <a:pt x="6720611" y="2062302"/>
                </a:moveTo>
                <a:lnTo>
                  <a:pt x="6720611" y="2375607"/>
                </a:lnTo>
                <a:lnTo>
                  <a:pt x="6686960" y="2409511"/>
                </a:lnTo>
                <a:cubicBezTo>
                  <a:pt x="6304559" y="2794786"/>
                  <a:pt x="5805775" y="3297318"/>
                  <a:pt x="5155188" y="3952794"/>
                </a:cubicBezTo>
                <a:lnTo>
                  <a:pt x="4917594" y="4192173"/>
                </a:lnTo>
                <a:lnTo>
                  <a:pt x="4606626" y="4192173"/>
                </a:lnTo>
                <a:lnTo>
                  <a:pt x="4631263" y="4167352"/>
                </a:lnTo>
                <a:cubicBezTo>
                  <a:pt x="4893047" y="3903600"/>
                  <a:pt x="5456889" y="3335521"/>
                  <a:pt x="6671319" y="2111964"/>
                </a:cubicBezTo>
                <a:close/>
                <a:moveTo>
                  <a:pt x="3193826" y="2050605"/>
                </a:moveTo>
                <a:cubicBezTo>
                  <a:pt x="3221995" y="2050605"/>
                  <a:pt x="3250164" y="2061689"/>
                  <a:pt x="3271407" y="2083855"/>
                </a:cubicBezTo>
                <a:cubicBezTo>
                  <a:pt x="3313891" y="2126340"/>
                  <a:pt x="3313891" y="2196533"/>
                  <a:pt x="3271407" y="2240865"/>
                </a:cubicBezTo>
                <a:cubicBezTo>
                  <a:pt x="3271407" y="2240865"/>
                  <a:pt x="3271407" y="2240865"/>
                  <a:pt x="1404139" y="4121386"/>
                </a:cubicBezTo>
                <a:lnTo>
                  <a:pt x="1333850" y="4192173"/>
                </a:lnTo>
                <a:lnTo>
                  <a:pt x="1022788" y="4192173"/>
                </a:lnTo>
                <a:lnTo>
                  <a:pt x="1067571" y="4147072"/>
                </a:lnTo>
                <a:cubicBezTo>
                  <a:pt x="1590406" y="3620526"/>
                  <a:pt x="2259634" y="2946548"/>
                  <a:pt x="3116246" y="2083855"/>
                </a:cubicBezTo>
                <a:cubicBezTo>
                  <a:pt x="3137489" y="2061689"/>
                  <a:pt x="3165657" y="2050605"/>
                  <a:pt x="3193826" y="2050605"/>
                </a:cubicBezTo>
                <a:close/>
                <a:moveTo>
                  <a:pt x="2729024" y="2004526"/>
                </a:moveTo>
                <a:cubicBezTo>
                  <a:pt x="2757114" y="2004526"/>
                  <a:pt x="2785204" y="2015566"/>
                  <a:pt x="2806387" y="2037647"/>
                </a:cubicBezTo>
                <a:cubicBezTo>
                  <a:pt x="2848753" y="2079968"/>
                  <a:pt x="2848753" y="2149890"/>
                  <a:pt x="2806387" y="2194052"/>
                </a:cubicBezTo>
                <a:cubicBezTo>
                  <a:pt x="2764021" y="2236373"/>
                  <a:pt x="2694026" y="2236373"/>
                  <a:pt x="2651660" y="2194052"/>
                </a:cubicBezTo>
                <a:cubicBezTo>
                  <a:pt x="2607453" y="2149890"/>
                  <a:pt x="2607453" y="2079968"/>
                  <a:pt x="2651660" y="2037647"/>
                </a:cubicBezTo>
                <a:cubicBezTo>
                  <a:pt x="2672843" y="2015566"/>
                  <a:pt x="2700934" y="2004526"/>
                  <a:pt x="2729024" y="2004526"/>
                </a:cubicBezTo>
                <a:close/>
                <a:moveTo>
                  <a:pt x="6720611" y="1547111"/>
                </a:moveTo>
                <a:lnTo>
                  <a:pt x="6720611" y="1859867"/>
                </a:lnTo>
                <a:lnTo>
                  <a:pt x="6587477" y="1993861"/>
                </a:lnTo>
                <a:cubicBezTo>
                  <a:pt x="6137445" y="2446799"/>
                  <a:pt x="5503310" y="3085029"/>
                  <a:pt x="4609755" y="3984353"/>
                </a:cubicBezTo>
                <a:lnTo>
                  <a:pt x="4403268" y="4192173"/>
                </a:lnTo>
                <a:lnTo>
                  <a:pt x="4119746" y="4192173"/>
                </a:lnTo>
                <a:lnTo>
                  <a:pt x="4123061" y="4174961"/>
                </a:lnTo>
                <a:cubicBezTo>
                  <a:pt x="4128373" y="4161745"/>
                  <a:pt x="4136343" y="4149395"/>
                  <a:pt x="4146968" y="4138776"/>
                </a:cubicBezTo>
                <a:cubicBezTo>
                  <a:pt x="4146968" y="4138776"/>
                  <a:pt x="4146968" y="4138776"/>
                  <a:pt x="6666670" y="1601429"/>
                </a:cubicBezTo>
                <a:close/>
                <a:moveTo>
                  <a:pt x="6720611" y="1030301"/>
                </a:moveTo>
                <a:lnTo>
                  <a:pt x="6720611" y="1343665"/>
                </a:lnTo>
                <a:lnTo>
                  <a:pt x="6673967" y="1390665"/>
                </a:lnTo>
                <a:cubicBezTo>
                  <a:pt x="6123287" y="1945548"/>
                  <a:pt x="5389047" y="2685390"/>
                  <a:pt x="4410060" y="3671847"/>
                </a:cubicBezTo>
                <a:cubicBezTo>
                  <a:pt x="4367576" y="3714335"/>
                  <a:pt x="4297385" y="3714335"/>
                  <a:pt x="4254900" y="3671847"/>
                </a:cubicBezTo>
                <a:cubicBezTo>
                  <a:pt x="4212416" y="3627512"/>
                  <a:pt x="4212416" y="3557315"/>
                  <a:pt x="4254900" y="3514827"/>
                </a:cubicBezTo>
                <a:cubicBezTo>
                  <a:pt x="4254900" y="3514827"/>
                  <a:pt x="4254900" y="3514827"/>
                  <a:pt x="6607121" y="1144657"/>
                </a:cubicBezTo>
                <a:close/>
                <a:moveTo>
                  <a:pt x="6720611" y="513280"/>
                </a:moveTo>
                <a:lnTo>
                  <a:pt x="6720611" y="828464"/>
                </a:lnTo>
                <a:lnTo>
                  <a:pt x="6701397" y="847826"/>
                </a:lnTo>
                <a:cubicBezTo>
                  <a:pt x="6337885" y="1214134"/>
                  <a:pt x="5471049" y="2087640"/>
                  <a:pt x="3403977" y="4170615"/>
                </a:cubicBezTo>
                <a:lnTo>
                  <a:pt x="3382584" y="4192173"/>
                </a:lnTo>
                <a:lnTo>
                  <a:pt x="3071527" y="4192173"/>
                </a:lnTo>
                <a:lnTo>
                  <a:pt x="3099476" y="4163996"/>
                </a:lnTo>
                <a:cubicBezTo>
                  <a:pt x="3426267" y="3834535"/>
                  <a:pt x="4270479" y="2983427"/>
                  <a:pt x="6451360" y="784731"/>
                </a:cubicBezTo>
                <a:close/>
                <a:moveTo>
                  <a:pt x="6720611" y="0"/>
                </a:moveTo>
                <a:lnTo>
                  <a:pt x="6720611" y="314922"/>
                </a:lnTo>
                <a:lnTo>
                  <a:pt x="6619166" y="417055"/>
                </a:lnTo>
                <a:cubicBezTo>
                  <a:pt x="6076917" y="962977"/>
                  <a:pt x="5112920" y="1933506"/>
                  <a:pt x="3399146" y="3658891"/>
                </a:cubicBezTo>
                <a:cubicBezTo>
                  <a:pt x="3356648" y="3703223"/>
                  <a:pt x="3286434" y="3703223"/>
                  <a:pt x="3243936" y="3658891"/>
                </a:cubicBezTo>
                <a:cubicBezTo>
                  <a:pt x="3199591" y="3616405"/>
                  <a:pt x="3199591" y="3546212"/>
                  <a:pt x="3243936" y="3501880"/>
                </a:cubicBezTo>
                <a:cubicBezTo>
                  <a:pt x="3243936" y="3501880"/>
                  <a:pt x="3243936" y="3501880"/>
                  <a:pt x="6470085" y="252342"/>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模板使用技巧 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1</a:t>
            </a:r>
            <a:endParaRPr lang="zh-CN" altLang="en-US" sz="1800" dirty="0">
              <a:solidFill>
                <a:schemeClr val="tx1">
                  <a:lumMod val="75000"/>
                  <a:lumOff val="25000"/>
                </a:schemeClr>
              </a:solidFill>
              <a:latin typeface="Segoe UI Light"/>
              <a:ea typeface="微软雅黑"/>
              <a:cs typeface="Segoe UI Light"/>
            </a:endParaRP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
        <p:nvSpPr>
          <p:cNvPr id="9" name="文本框 8">
            <a:extLst>
              <a:ext uri="{FF2B5EF4-FFF2-40B4-BE49-F238E27FC236}">
                <a16:creationId xmlns:a16="http://schemas.microsoft.com/office/drawing/2014/main" id="{67B43CCB-1998-4484-B269-9ACB654ACB71}"/>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一键调整模板颜色</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CF1532F4-AF97-400D-84E6-F00D2B3D35D1}"/>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a:extLst>
              <a:ext uri="{FF2B5EF4-FFF2-40B4-BE49-F238E27FC236}">
                <a16:creationId xmlns:a16="http://schemas.microsoft.com/office/drawing/2014/main" id="{CA7E11C8-4335-45B0-A270-313A25ABC63F}"/>
              </a:ext>
            </a:extLst>
          </p:cNvPr>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a:extLst>
              <a:ext uri="{FF2B5EF4-FFF2-40B4-BE49-F238E27FC236}">
                <a16:creationId xmlns:a16="http://schemas.microsoft.com/office/drawing/2014/main" id="{45615889-3ACE-4C91-970F-789D759EAC1E}"/>
              </a:ext>
            </a:extLst>
          </p:cNvPr>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选择“设计”</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“变体”</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“颜色”；</a:t>
            </a:r>
            <a:endParaRPr lang="en-US" sz="1200" spc="15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CD19D40D-978A-4E04-8450-F6DC61B85399}"/>
              </a:ext>
            </a:extLst>
          </p:cNvPr>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选择你喜欢的颜色搭配，模板一秒调整为你选颜色。</a:t>
            </a:r>
            <a:endParaRPr lang="en-US" sz="1200" spc="15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299860AF-0C43-4649-A586-85D19517B6FC}"/>
              </a:ext>
            </a:extLst>
          </p:cNvPr>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a:extLst>
              <a:ext uri="{FF2B5EF4-FFF2-40B4-BE49-F238E27FC236}">
                <a16:creationId xmlns:a16="http://schemas.microsoft.com/office/drawing/2014/main" id="{A6130A4D-8EC7-4AC1-B434-55DC69102864}"/>
              </a:ext>
            </a:extLst>
          </p:cNvPr>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800112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模板使用技巧 2">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554DB237-C74A-4BA8-A097-6A053DD3C747}"/>
              </a:ext>
            </a:extLst>
          </p:cNvPr>
          <p:cNvSpPr/>
          <p:nvPr userDrawn="1"/>
        </p:nvSpPr>
        <p:spPr>
          <a:xfrm>
            <a:off x="440603" y="759873"/>
            <a:ext cx="1750800" cy="369332"/>
          </a:xfrm>
          <a:prstGeom prst="rect">
            <a:avLst/>
          </a:prstGeom>
        </p:spPr>
        <p:txBody>
          <a:bodyPr wrap="none">
            <a:spAutoFit/>
          </a:bodyPr>
          <a:lstStyle/>
          <a:p>
            <a:pPr defTabSz="609585"/>
            <a:r>
              <a:rPr lang="zh-CN" altLang="en-US" sz="1800">
                <a:solidFill>
                  <a:schemeClr val="tx1">
                    <a:lumMod val="75000"/>
                    <a:lumOff val="25000"/>
                  </a:schemeClr>
                </a:solidFill>
                <a:latin typeface="Segoe UI Light"/>
                <a:ea typeface="微软雅黑"/>
                <a:cs typeface="Segoe UI Light"/>
              </a:rPr>
              <a:t>模板使用技巧</a:t>
            </a:r>
            <a:r>
              <a:rPr lang="en-US" altLang="zh-CN" sz="1800">
                <a:solidFill>
                  <a:schemeClr val="tx1">
                    <a:lumMod val="75000"/>
                    <a:lumOff val="25000"/>
                  </a:schemeClr>
                </a:solidFill>
                <a:latin typeface="Segoe UI Light"/>
                <a:ea typeface="微软雅黑"/>
                <a:cs typeface="Segoe UI Light"/>
              </a:rPr>
              <a:t> 2</a:t>
            </a:r>
            <a:endParaRPr lang="zh-CN" altLang="en-US" sz="1800" dirty="0">
              <a:solidFill>
                <a:schemeClr val="tx1">
                  <a:lumMod val="75000"/>
                  <a:lumOff val="25000"/>
                </a:schemeClr>
              </a:solidFill>
              <a:latin typeface="Segoe UI Light"/>
              <a:ea typeface="微软雅黑"/>
              <a:cs typeface="Segoe UI Light"/>
            </a:endParaRPr>
          </a:p>
        </p:txBody>
      </p:sp>
      <p:sp>
        <p:nvSpPr>
          <p:cNvPr id="4" name="矩形 3">
            <a:extLst>
              <a:ext uri="{FF2B5EF4-FFF2-40B4-BE49-F238E27FC236}">
                <a16:creationId xmlns:a16="http://schemas.microsoft.com/office/drawing/2014/main" id="{4172DAD1-F67C-4AB8-ACEF-004237CB3D3F}"/>
              </a:ext>
            </a:extLst>
          </p:cNvPr>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pic>
        <p:nvPicPr>
          <p:cNvPr id="5" name="图片 4">
            <a:extLst>
              <a:ext uri="{FF2B5EF4-FFF2-40B4-BE49-F238E27FC236}">
                <a16:creationId xmlns:a16="http://schemas.microsoft.com/office/drawing/2014/main" id="{F300B558-79C0-475E-84A0-11700A36CAB6}"/>
              </a:ext>
            </a:extLst>
          </p:cNvPr>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a:extLst>
              <a:ext uri="{FF2B5EF4-FFF2-40B4-BE49-F238E27FC236}">
                <a16:creationId xmlns:a16="http://schemas.microsoft.com/office/drawing/2014/main" id="{ADFDE997-A67B-4FD0-B6AC-78D1EFE63489}"/>
              </a:ext>
            </a:extLst>
          </p:cNvPr>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a:extLst>
              <a:ext uri="{FF2B5EF4-FFF2-40B4-BE49-F238E27FC236}">
                <a16:creationId xmlns:a16="http://schemas.microsoft.com/office/drawing/2014/main" id="{3E1E676E-E869-48CE-BFB9-1C7FC981B376}"/>
              </a:ext>
            </a:extLst>
          </p:cNvPr>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pitchFamily="34" charset="-122"/>
                <a:ea typeface="微软雅黑" panose="020B0503020204020204" pitchFamily="34" charset="-122"/>
              </a:rPr>
              <a:t>随时添加模板样式</a:t>
            </a:r>
            <a:endParaRPr lang="en-US" sz="32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7768A42A-9DCD-4784-A3EF-F1D80ADC183F}"/>
              </a:ext>
            </a:extLst>
          </p:cNvPr>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1.</a:t>
            </a:r>
            <a:r>
              <a:rPr lang="zh-CN" altLang="en-US" sz="1200" spc="150">
                <a:latin typeface="微软雅黑" panose="020B0503020204020204" pitchFamily="34" charset="-122"/>
                <a:ea typeface="微软雅黑" panose="020B0503020204020204" pitchFamily="34" charset="-122"/>
              </a:rPr>
              <a:t> 选择“开始”</a:t>
            </a:r>
            <a:r>
              <a:rPr lang="en-US" altLang="zh-CN" sz="1200" spc="150">
                <a:latin typeface="微软雅黑" panose="020B0503020204020204" pitchFamily="34" charset="-122"/>
                <a:ea typeface="微软雅黑" panose="020B0503020204020204" pitchFamily="34" charset="-122"/>
              </a:rPr>
              <a:t>-</a:t>
            </a:r>
            <a:r>
              <a:rPr lang="zh-CN" altLang="en-US" sz="1200" spc="150">
                <a:latin typeface="微软雅黑" panose="020B0503020204020204" pitchFamily="34" charset="-122"/>
                <a:ea typeface="微软雅黑" panose="020B0503020204020204" pitchFamily="34" charset="-122"/>
              </a:rPr>
              <a:t>“新建幻灯片”；</a:t>
            </a:r>
            <a:endParaRPr lang="en-US" sz="1200" spc="15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BF8689A3-CABF-445F-829F-6396154A55D1}"/>
              </a:ext>
            </a:extLst>
          </p:cNvPr>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pitchFamily="34" charset="-122"/>
                <a:ea typeface="微软雅黑" panose="020B0503020204020204" pitchFamily="34" charset="-122"/>
              </a:rPr>
              <a:t>2.</a:t>
            </a:r>
            <a:r>
              <a:rPr lang="zh-CN" altLang="en-US" sz="1200" spc="150">
                <a:latin typeface="微软雅黑" panose="020B0503020204020204" pitchFamily="34" charset="-122"/>
                <a:ea typeface="微软雅黑" panose="020B0503020204020204" pitchFamily="34" charset="-122"/>
              </a:rPr>
              <a:t> 选择你需要的页面，如封面页，目录页，副标题页，内容页等</a:t>
            </a:r>
            <a:r>
              <a:rPr lang="en-US" altLang="zh-CN" sz="1200" spc="150">
                <a:latin typeface="微软雅黑" panose="020B0503020204020204" pitchFamily="34" charset="-122"/>
                <a:ea typeface="微软雅黑" panose="020B0503020204020204" pitchFamily="34" charset="-122"/>
              </a:rPr>
              <a:t>…</a:t>
            </a:r>
            <a:endParaRPr lang="en-US" sz="1200" spc="150">
              <a:latin typeface="微软雅黑" panose="020B0503020204020204" pitchFamily="34" charset="-122"/>
              <a:ea typeface="微软雅黑" panose="020B0503020204020204" pitchFamily="34" charset="-122"/>
            </a:endParaRPr>
          </a:p>
        </p:txBody>
      </p:sp>
      <p:pic>
        <p:nvPicPr>
          <p:cNvPr id="10" name="图片 9">
            <a:extLst>
              <a:ext uri="{FF2B5EF4-FFF2-40B4-BE49-F238E27FC236}">
                <a16:creationId xmlns:a16="http://schemas.microsoft.com/office/drawing/2014/main" id="{D7C9996A-24BA-4EE9-BA5A-589E1841918D}"/>
              </a:ext>
            </a:extLst>
          </p:cNvPr>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6990499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关注微软Office文档">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F3BB9638-2D2F-48B1-A8CF-673B237DCC17}"/>
              </a:ext>
            </a:extLst>
          </p:cNvPr>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sp>
        <p:nvSpPr>
          <p:cNvPr id="4" name="矩形: 圆角 3">
            <a:extLst>
              <a:ext uri="{FF2B5EF4-FFF2-40B4-BE49-F238E27FC236}">
                <a16:creationId xmlns:a16="http://schemas.microsoft.com/office/drawing/2014/main" id="{120C7C91-35F0-46E5-B511-2314CED2655F}"/>
              </a:ext>
            </a:extLst>
          </p:cNvPr>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pitchFamily="34" charset="-122"/>
              <a:ea typeface="微软雅黑" panose="020B0503020204020204" pitchFamily="34" charset="-122"/>
            </a:endParaRPr>
          </a:p>
        </p:txBody>
      </p:sp>
      <p:pic>
        <p:nvPicPr>
          <p:cNvPr id="5" name="图片 4" descr="图片包含 纵横字谜, 文字&#10;&#10;已生成极高可信度的说明">
            <a:extLst>
              <a:ext uri="{FF2B5EF4-FFF2-40B4-BE49-F238E27FC236}">
                <a16:creationId xmlns:a16="http://schemas.microsoft.com/office/drawing/2014/main" id="{25779B21-3BC1-4E47-8650-6B0E785B5142}"/>
              </a:ext>
            </a:extLst>
          </p:cNvPr>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a:extLst>
              <a:ext uri="{FF2B5EF4-FFF2-40B4-BE49-F238E27FC236}">
                <a16:creationId xmlns:a16="http://schemas.microsoft.com/office/drawing/2014/main" id="{343024A3-25F7-4B9A-9876-36F35421F6E6}"/>
              </a:ext>
            </a:extLst>
          </p:cNvPr>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办公模板更新</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微软</a:t>
            </a:r>
            <a:endParaRPr lang="en-US" altLang="zh-CN" sz="3600" b="1" kern="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mn-ea"/>
              <a:sym typeface="+mn-lt"/>
            </a:endParaRPr>
          </a:p>
        </p:txBody>
      </p:sp>
      <p:pic>
        <p:nvPicPr>
          <p:cNvPr id="7" name="图片 6">
            <a:hlinkClick r:id="rId3"/>
            <a:extLst>
              <a:ext uri="{FF2B5EF4-FFF2-40B4-BE49-F238E27FC236}">
                <a16:creationId xmlns:a16="http://schemas.microsoft.com/office/drawing/2014/main" id="{5524D02C-49CE-4D3D-8B89-07CEC3966F49}"/>
              </a:ext>
            </a:extLst>
          </p:cNvPr>
          <p:cNvPicPr>
            <a:picLocks noChangeAspect="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spTree>
    <p:extLst>
      <p:ext uri="{BB962C8B-B14F-4D97-AF65-F5344CB8AC3E}">
        <p14:creationId xmlns:p14="http://schemas.microsoft.com/office/powerpoint/2010/main" val="10265382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en-US" altLang="zh-CN" dirty="0"/>
              <a:t>Click to edit Master title style</a:t>
            </a:r>
            <a:endParaRPr lang="zh-CN" altLang="en-US" dirty="0"/>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4" name="日期占位符 3"/>
          <p:cNvSpPr>
            <a:spLocks noGrp="1"/>
          </p:cNvSpPr>
          <p:nvPr>
            <p:ph type="dt" sz="half" idx="2"/>
          </p:nvPr>
        </p:nvSpPr>
        <p:spPr>
          <a:xfrm>
            <a:off x="5401732" y="6235700"/>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fld id="{6489D9C7-5DC6-4263-87FF-7C99F6FB63C3}" type="datetime1">
              <a:rPr lang="zh-CN" altLang="en-US" smtClean="0"/>
              <a:pPr/>
              <a:t>2022/3/8</a:t>
            </a:fld>
            <a:endParaRPr lang="zh-CN" altLang="en-US"/>
          </a:p>
        </p:txBody>
      </p:sp>
      <p:sp>
        <p:nvSpPr>
          <p:cNvPr id="5" name="页脚占位符 4"/>
          <p:cNvSpPr>
            <a:spLocks noGrp="1"/>
          </p:cNvSpPr>
          <p:nvPr>
            <p:ph type="ftr" sz="quarter" idx="3"/>
          </p:nvPr>
        </p:nvSpPr>
        <p:spPr>
          <a:xfrm>
            <a:off x="669924" y="6235700"/>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altLang="zh-CN"/>
              <a:t>www.islide.cc</a:t>
            </a:r>
            <a:endParaRPr lang="zh-CN" altLang="en-US" dirty="0"/>
          </a:p>
        </p:txBody>
      </p:sp>
      <p:sp>
        <p:nvSpPr>
          <p:cNvPr id="6" name="灯片编号占位符 5"/>
          <p:cNvSpPr>
            <a:spLocks noGrp="1"/>
          </p:cNvSpPr>
          <p:nvPr>
            <p:ph type="sldNum" sz="quarter" idx="4"/>
          </p:nvPr>
        </p:nvSpPr>
        <p:spPr>
          <a:xfrm>
            <a:off x="8610599" y="6235700"/>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cxnSp>
        <p:nvCxnSpPr>
          <p:cNvPr id="8" name="直接连接符 7"/>
          <p:cNvCxnSpPr/>
          <p:nvPr userDrawn="1"/>
        </p:nvCxnSpPr>
        <p:spPr>
          <a:xfrm>
            <a:off x="669924" y="1028700"/>
            <a:ext cx="10850564"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50" r:id="rId3"/>
    <p:sldLayoutId id="2147483654" r:id="rId4"/>
    <p:sldLayoutId id="2147483655" r:id="rId5"/>
    <p:sldLayoutId id="2147483661" r:id="rId6"/>
  </p:sldLayoutIdLst>
  <p:hf hdr="0" dt="0"/>
  <p:txStyles>
    <p:title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22" userDrawn="1">
          <p15:clr>
            <a:srgbClr val="F26B43"/>
          </p15:clr>
        </p15:guide>
        <p15:guide id="2" pos="7257" userDrawn="1">
          <p15:clr>
            <a:srgbClr val="F26B43"/>
          </p15:clr>
        </p15:guide>
        <p15:guide id="3" orient="horz" pos="648" userDrawn="1">
          <p15:clr>
            <a:srgbClr val="F26B43"/>
          </p15:clr>
        </p15:guide>
        <p15:guide id="4" orient="horz" pos="708" userDrawn="1">
          <p15:clr>
            <a:srgbClr val="F26B43"/>
          </p15:clr>
        </p15:guide>
        <p15:guide id="5" orient="horz" pos="3931" userDrawn="1">
          <p15:clr>
            <a:srgbClr val="F26B43"/>
          </p15:clr>
        </p15:guide>
        <p15:guide id="6" orient="horz" pos="387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934793"/>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jp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直接连接符 8"/>
          <p:cNvCxnSpPr/>
          <p:nvPr/>
        </p:nvCxnSpPr>
        <p:spPr>
          <a:xfrm>
            <a:off x="8540459" y="914400"/>
            <a:ext cx="674671" cy="0"/>
          </a:xfrm>
          <a:prstGeom prst="line">
            <a:avLst/>
          </a:prstGeom>
          <a:ln w="190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3E92944-636E-4083-9555-4EDA7DA2F319}"/>
              </a:ext>
            </a:extLst>
          </p:cNvPr>
          <p:cNvSpPr txBox="1"/>
          <p:nvPr/>
        </p:nvSpPr>
        <p:spPr>
          <a:xfrm>
            <a:off x="5874213" y="4055953"/>
            <a:ext cx="5332491" cy="369332"/>
          </a:xfrm>
          <a:prstGeom prst="rect">
            <a:avLst/>
          </a:prstGeom>
          <a:noFill/>
        </p:spPr>
        <p:txBody>
          <a:bodyPr wrap="square" rtlCol="0">
            <a:spAutoFit/>
          </a:bodyPr>
          <a:lstStyle/>
          <a:p>
            <a:r>
              <a:rPr lang="en-GB" dirty="0">
                <a:latin typeface="Georgia" panose="02040502050405020303" pitchFamily="18" charset="0"/>
              </a:rPr>
              <a:t>Huang </a:t>
            </a:r>
            <a:r>
              <a:rPr lang="en-GB" dirty="0" err="1">
                <a:latin typeface="Georgia" panose="02040502050405020303" pitchFamily="18" charset="0"/>
              </a:rPr>
              <a:t>Jingfang</a:t>
            </a:r>
            <a:endParaRPr lang="en-GB" dirty="0">
              <a:latin typeface="Georgia" panose="02040502050405020303" pitchFamily="18" charset="0"/>
            </a:endParaRPr>
          </a:p>
        </p:txBody>
      </p:sp>
      <p:sp>
        <p:nvSpPr>
          <p:cNvPr id="20" name="Subtitle 19">
            <a:extLst>
              <a:ext uri="{FF2B5EF4-FFF2-40B4-BE49-F238E27FC236}">
                <a16:creationId xmlns:a16="http://schemas.microsoft.com/office/drawing/2014/main" id="{64FBEF94-CA94-4BCD-9EBB-8D973A2EB74B}"/>
              </a:ext>
            </a:extLst>
          </p:cNvPr>
          <p:cNvSpPr>
            <a:spLocks noGrp="1"/>
          </p:cNvSpPr>
          <p:nvPr>
            <p:ph type="subTitle" idx="1"/>
          </p:nvPr>
        </p:nvSpPr>
        <p:spPr>
          <a:xfrm>
            <a:off x="1366088" y="2780359"/>
            <a:ext cx="7849042" cy="558799"/>
          </a:xfrm>
        </p:spPr>
        <p:txBody>
          <a:bodyPr>
            <a:normAutofit/>
          </a:bodyPr>
          <a:lstStyle/>
          <a:p>
            <a:r>
              <a:rPr lang="en-GB" sz="3200" b="1" dirty="0">
                <a:solidFill>
                  <a:schemeClr val="tx1"/>
                </a:solidFill>
                <a:latin typeface="Georgia" panose="02040502050405020303" pitchFamily="18" charset="0"/>
                <a:cs typeface="Aparajita" panose="02020603050405020304" pitchFamily="18" charset="0"/>
              </a:rPr>
              <a:t>Text Vectorization of Medical Notes</a:t>
            </a:r>
          </a:p>
        </p:txBody>
      </p:sp>
    </p:spTree>
    <p:extLst>
      <p:ext uri="{BB962C8B-B14F-4D97-AF65-F5344CB8AC3E}">
        <p14:creationId xmlns:p14="http://schemas.microsoft.com/office/powerpoint/2010/main" val="2271741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D863C5E1-8090-4EF2-82BD-84E8A8CAD6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338" y="501840"/>
            <a:ext cx="8953546" cy="4302172"/>
          </a:xfrm>
          <a:prstGeom prst="rect">
            <a:avLst/>
          </a:prstGeom>
        </p:spPr>
      </p:pic>
      <p:pic>
        <p:nvPicPr>
          <p:cNvPr id="5" name="Picture 4" descr="Text&#10;&#10;Description automatically generated">
            <a:extLst>
              <a:ext uri="{FF2B5EF4-FFF2-40B4-BE49-F238E27FC236}">
                <a16:creationId xmlns:a16="http://schemas.microsoft.com/office/drawing/2014/main" id="{AE788741-CB4D-4CBE-8CB6-74572681CC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075" y="2991845"/>
            <a:ext cx="8338595" cy="3624334"/>
          </a:xfrm>
          <a:prstGeom prst="rect">
            <a:avLst/>
          </a:prstGeom>
        </p:spPr>
      </p:pic>
    </p:spTree>
    <p:extLst>
      <p:ext uri="{BB962C8B-B14F-4D97-AF65-F5344CB8AC3E}">
        <p14:creationId xmlns:p14="http://schemas.microsoft.com/office/powerpoint/2010/main" val="3742045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FDD0A-59B1-43E4-923A-60C60EC1E530}"/>
              </a:ext>
            </a:extLst>
          </p:cNvPr>
          <p:cNvSpPr>
            <a:spLocks noGrp="1"/>
          </p:cNvSpPr>
          <p:nvPr>
            <p:ph type="title"/>
          </p:nvPr>
        </p:nvSpPr>
        <p:spPr/>
        <p:txBody>
          <a:bodyPr/>
          <a:lstStyle/>
          <a:p>
            <a:r>
              <a:rPr lang="en-GB" dirty="0">
                <a:latin typeface="Constantia" panose="02030602050306030303" pitchFamily="18" charset="0"/>
              </a:rPr>
              <a:t>Thought Process 1:</a:t>
            </a:r>
          </a:p>
        </p:txBody>
      </p:sp>
      <p:sp>
        <p:nvSpPr>
          <p:cNvPr id="4" name="Slide Number Placeholder 3">
            <a:extLst>
              <a:ext uri="{FF2B5EF4-FFF2-40B4-BE49-F238E27FC236}">
                <a16:creationId xmlns:a16="http://schemas.microsoft.com/office/drawing/2014/main" id="{C1ADAFF6-E85E-45B8-BA77-2594AF9476C9}"/>
              </a:ext>
            </a:extLst>
          </p:cNvPr>
          <p:cNvSpPr>
            <a:spLocks noGrp="1"/>
          </p:cNvSpPr>
          <p:nvPr>
            <p:ph type="sldNum" sz="quarter" idx="12"/>
          </p:nvPr>
        </p:nvSpPr>
        <p:spPr/>
        <p:txBody>
          <a:bodyPr/>
          <a:lstStyle/>
          <a:p>
            <a:fld id="{5DD3DB80-B894-403A-B48E-6FDC1A72010E}" type="slidenum">
              <a:rPr lang="zh-CN" altLang="en-US" smtClean="0"/>
              <a:pPr/>
              <a:t>11</a:t>
            </a:fld>
            <a:endParaRPr lang="zh-CN" altLang="en-US"/>
          </a:p>
        </p:txBody>
      </p:sp>
      <p:sp>
        <p:nvSpPr>
          <p:cNvPr id="6" name="TextBox 5">
            <a:extLst>
              <a:ext uri="{FF2B5EF4-FFF2-40B4-BE49-F238E27FC236}">
                <a16:creationId xmlns:a16="http://schemas.microsoft.com/office/drawing/2014/main" id="{CCE7311B-4380-4320-9E1E-F8385EF462AC}"/>
              </a:ext>
            </a:extLst>
          </p:cNvPr>
          <p:cNvSpPr txBox="1"/>
          <p:nvPr/>
        </p:nvSpPr>
        <p:spPr>
          <a:xfrm>
            <a:off x="791570" y="1061318"/>
            <a:ext cx="10181230" cy="1938992"/>
          </a:xfrm>
          <a:prstGeom prst="rect">
            <a:avLst/>
          </a:prstGeom>
          <a:noFill/>
        </p:spPr>
        <p:txBody>
          <a:bodyPr wrap="square" rtlCol="0">
            <a:spAutoFit/>
          </a:bodyPr>
          <a:lstStyle/>
          <a:p>
            <a:pPr marL="285750" indent="-285750">
              <a:buFont typeface="Arial" panose="020B0604020202020204" pitchFamily="34" charset="0"/>
              <a:buChar char="•"/>
            </a:pPr>
            <a:r>
              <a:rPr lang="en-GB" sz="2400" dirty="0"/>
              <a:t>need to treat the different types of the tokens separately, e.g. key words are different from punctuations, </a:t>
            </a:r>
            <a:r>
              <a:rPr lang="en-GB" sz="2400" i="1" dirty="0" err="1"/>
              <a:t>stopwords</a:t>
            </a:r>
            <a:r>
              <a:rPr lang="en-GB" sz="2400" i="1" dirty="0"/>
              <a:t> etc.</a:t>
            </a:r>
          </a:p>
          <a:p>
            <a:pPr marL="285750" indent="-285750">
              <a:buFont typeface="Arial" panose="020B0604020202020204" pitchFamily="34" charset="0"/>
              <a:buChar char="•"/>
            </a:pPr>
            <a:r>
              <a:rPr lang="en-GB" sz="2400" dirty="0"/>
              <a:t>need to remove distractions like upper/lower-case, punctuations, etc.</a:t>
            </a:r>
          </a:p>
          <a:p>
            <a:pPr marL="285750" indent="-285750">
              <a:buFont typeface="Arial" panose="020B0604020202020204" pitchFamily="34" charset="0"/>
              <a:buChar char="•"/>
            </a:pPr>
            <a:r>
              <a:rPr lang="en-GB" sz="2400" dirty="0"/>
              <a:t>need to consider different forms of the same word, e.g. eat, ate, eaten.</a:t>
            </a:r>
          </a:p>
          <a:p>
            <a:pPr marL="285750" indent="-285750">
              <a:buFont typeface="Arial" panose="020B0604020202020204" pitchFamily="34" charset="0"/>
              <a:buChar char="•"/>
            </a:pPr>
            <a:endParaRPr lang="en-GB" sz="2400" dirty="0"/>
          </a:p>
        </p:txBody>
      </p:sp>
      <p:pic>
        <p:nvPicPr>
          <p:cNvPr id="8" name="Picture 7" descr="Graphical user interface, text&#10;&#10;Description automatically generated">
            <a:extLst>
              <a:ext uri="{FF2B5EF4-FFF2-40B4-BE49-F238E27FC236}">
                <a16:creationId xmlns:a16="http://schemas.microsoft.com/office/drawing/2014/main" id="{A57A6E93-CCC9-44DF-B2C2-5049E14483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3829" y="2663596"/>
            <a:ext cx="7613549" cy="4010378"/>
          </a:xfrm>
          <a:prstGeom prst="rect">
            <a:avLst/>
          </a:prstGeom>
        </p:spPr>
      </p:pic>
    </p:spTree>
    <p:extLst>
      <p:ext uri="{BB962C8B-B14F-4D97-AF65-F5344CB8AC3E}">
        <p14:creationId xmlns:p14="http://schemas.microsoft.com/office/powerpoint/2010/main" val="470464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949E4-125F-4D0B-9A68-11FB1EE14B4D}"/>
              </a:ext>
            </a:extLst>
          </p:cNvPr>
          <p:cNvSpPr>
            <a:spLocks noGrp="1"/>
          </p:cNvSpPr>
          <p:nvPr>
            <p:ph type="title"/>
          </p:nvPr>
        </p:nvSpPr>
        <p:spPr/>
        <p:txBody>
          <a:bodyPr/>
          <a:lstStyle/>
          <a:p>
            <a:r>
              <a:rPr lang="en-GB" dirty="0"/>
              <a:t>Simple Text Processing</a:t>
            </a:r>
          </a:p>
        </p:txBody>
      </p:sp>
      <p:sp>
        <p:nvSpPr>
          <p:cNvPr id="4" name="Slide Number Placeholder 3">
            <a:extLst>
              <a:ext uri="{FF2B5EF4-FFF2-40B4-BE49-F238E27FC236}">
                <a16:creationId xmlns:a16="http://schemas.microsoft.com/office/drawing/2014/main" id="{D4F49365-025C-4DD7-9E5B-6D8D5B59079C}"/>
              </a:ext>
            </a:extLst>
          </p:cNvPr>
          <p:cNvSpPr>
            <a:spLocks noGrp="1"/>
          </p:cNvSpPr>
          <p:nvPr>
            <p:ph type="sldNum" sz="quarter" idx="12"/>
          </p:nvPr>
        </p:nvSpPr>
        <p:spPr/>
        <p:txBody>
          <a:bodyPr/>
          <a:lstStyle/>
          <a:p>
            <a:fld id="{5DD3DB80-B894-403A-B48E-6FDC1A72010E}" type="slidenum">
              <a:rPr lang="zh-CN" altLang="en-US" smtClean="0"/>
              <a:pPr/>
              <a:t>12</a:t>
            </a:fld>
            <a:endParaRPr lang="zh-CN" altLang="en-US"/>
          </a:p>
        </p:txBody>
      </p:sp>
      <p:pic>
        <p:nvPicPr>
          <p:cNvPr id="6" name="Picture 5" descr="Graphical user interface, text, application, email&#10;&#10;Description automatically generated">
            <a:extLst>
              <a:ext uri="{FF2B5EF4-FFF2-40B4-BE49-F238E27FC236}">
                <a16:creationId xmlns:a16="http://schemas.microsoft.com/office/drawing/2014/main" id="{CE6E8D6F-326E-4ABE-B972-3C7E27B3F6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7629" y="1198230"/>
            <a:ext cx="9176556" cy="4972088"/>
          </a:xfrm>
          <a:prstGeom prst="rect">
            <a:avLst/>
          </a:prstGeom>
        </p:spPr>
      </p:pic>
    </p:spTree>
    <p:extLst>
      <p:ext uri="{BB962C8B-B14F-4D97-AF65-F5344CB8AC3E}">
        <p14:creationId xmlns:p14="http://schemas.microsoft.com/office/powerpoint/2010/main" val="20278108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br>
              <a:rPr lang="en-US" altLang="zh-CN" dirty="0"/>
            </a:br>
            <a:r>
              <a:rPr lang="en-US" altLang="zh-CN" dirty="0"/>
              <a:t>Vectorization</a:t>
            </a:r>
            <a:endParaRPr lang="zh-CN" altLang="en-US" dirty="0"/>
          </a:p>
        </p:txBody>
      </p:sp>
      <p:sp>
        <p:nvSpPr>
          <p:cNvPr id="3" name="文本占位符 2"/>
          <p:cNvSpPr>
            <a:spLocks noGrp="1"/>
          </p:cNvSpPr>
          <p:nvPr>
            <p:ph type="body" idx="1"/>
          </p:nvPr>
        </p:nvSpPr>
        <p:spPr/>
        <p:txBody>
          <a:bodyPr/>
          <a:lstStyle/>
          <a:p>
            <a:pPr lvl="0"/>
            <a:r>
              <a:rPr lang="en-US" altLang="zh-CN"/>
              <a:t>Supporting text here.</a:t>
            </a:r>
          </a:p>
          <a:p>
            <a:pPr lvl="0"/>
            <a:r>
              <a:rPr lang="en-US" altLang="zh-CN"/>
              <a:t>When you copy &amp; paste, choose "keep text only" option.</a:t>
            </a:r>
            <a:endParaRPr lang="zh-CN" altLang="en-US" dirty="0"/>
          </a:p>
        </p:txBody>
      </p:sp>
      <p:sp>
        <p:nvSpPr>
          <p:cNvPr id="5" name="文本框 4">
            <a:extLst>
              <a:ext uri="{FF2B5EF4-FFF2-40B4-BE49-F238E27FC236}">
                <a16:creationId xmlns:a16="http://schemas.microsoft.com/office/drawing/2014/main" id="{04F69230-F3A6-4586-9371-A858F4763E9F}"/>
              </a:ext>
            </a:extLst>
          </p:cNvPr>
          <p:cNvSpPr txBox="1"/>
          <p:nvPr/>
        </p:nvSpPr>
        <p:spPr>
          <a:xfrm>
            <a:off x="8236107" y="3269520"/>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/03</a:t>
            </a:r>
            <a:endParaRPr lang="zh-CN" altLang="en-US" spc="100" dirty="0">
              <a:solidFill>
                <a:schemeClr val="accent1"/>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14661019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EAB7D-FA3A-4AD1-9F30-A17272632F79}"/>
              </a:ext>
            </a:extLst>
          </p:cNvPr>
          <p:cNvSpPr>
            <a:spLocks noGrp="1"/>
          </p:cNvSpPr>
          <p:nvPr>
            <p:ph type="title"/>
          </p:nvPr>
        </p:nvSpPr>
        <p:spPr/>
        <p:txBody>
          <a:bodyPr/>
          <a:lstStyle/>
          <a:p>
            <a:r>
              <a:rPr lang="en-GB" dirty="0"/>
              <a:t>Bag-of-words Model</a:t>
            </a:r>
          </a:p>
        </p:txBody>
      </p:sp>
      <p:sp>
        <p:nvSpPr>
          <p:cNvPr id="3" name="Content Placeholder 2">
            <a:extLst>
              <a:ext uri="{FF2B5EF4-FFF2-40B4-BE49-F238E27FC236}">
                <a16:creationId xmlns:a16="http://schemas.microsoft.com/office/drawing/2014/main" id="{13FEF31A-27EB-4FC3-BC68-82287087DAC8}"/>
              </a:ext>
            </a:extLst>
          </p:cNvPr>
          <p:cNvSpPr>
            <a:spLocks noGrp="1"/>
          </p:cNvSpPr>
          <p:nvPr>
            <p:ph idx="1"/>
          </p:nvPr>
        </p:nvSpPr>
        <p:spPr>
          <a:xfrm>
            <a:off x="669924" y="2115403"/>
            <a:ext cx="10850563" cy="4028222"/>
          </a:xfrm>
        </p:spPr>
        <p:txBody>
          <a:bodyPr/>
          <a:lstStyle/>
          <a:p>
            <a:r>
              <a:rPr lang="en-GB" b="0" i="0" dirty="0">
                <a:solidFill>
                  <a:srgbClr val="000000"/>
                </a:solidFill>
                <a:effectLst/>
                <a:latin typeface="Helvetica Neue"/>
              </a:rPr>
              <a:t>To vectorize a corpus with a bag-of-words (BOW) approach, I represent every document from the corpus as a vector whose length is equal to the vocabulary of the corpus, and arrive at a vector mapping of the corpus that enables unique representation of every document.</a:t>
            </a:r>
          </a:p>
          <a:p>
            <a:r>
              <a:rPr lang="en-GB" dirty="0">
                <a:solidFill>
                  <a:srgbClr val="000000"/>
                </a:solidFill>
                <a:latin typeface="Helvetica Neue"/>
              </a:rPr>
              <a:t>Steps:</a:t>
            </a:r>
          </a:p>
          <a:p>
            <a:pPr lvl="1"/>
            <a:r>
              <a:rPr lang="en-GB" dirty="0"/>
              <a:t>use </a:t>
            </a:r>
            <a:r>
              <a:rPr lang="en-GB" dirty="0" err="1"/>
              <a:t>CountVectorizer</a:t>
            </a:r>
            <a:r>
              <a:rPr lang="en-GB" dirty="0"/>
              <a:t> to convert a collection of text documents to a matrix of token counts</a:t>
            </a:r>
            <a:endParaRPr lang="en-GB" dirty="0">
              <a:solidFill>
                <a:srgbClr val="000000"/>
              </a:solidFill>
              <a:latin typeface="Helvetica Neue"/>
            </a:endParaRPr>
          </a:p>
          <a:p>
            <a:pPr lvl="1"/>
            <a:r>
              <a:rPr lang="en-GB" dirty="0"/>
              <a:t>Count number of vocabulary</a:t>
            </a:r>
          </a:p>
          <a:p>
            <a:pPr lvl="1"/>
            <a:r>
              <a:rPr lang="en-GB" dirty="0"/>
              <a:t>Use BOW to transform the data</a:t>
            </a:r>
          </a:p>
          <a:p>
            <a:pPr lvl="1"/>
            <a:r>
              <a:rPr lang="en-GB" dirty="0"/>
              <a:t>Calculate sparsity</a:t>
            </a:r>
          </a:p>
        </p:txBody>
      </p:sp>
      <p:sp>
        <p:nvSpPr>
          <p:cNvPr id="5" name="Slide Number Placeholder 4">
            <a:extLst>
              <a:ext uri="{FF2B5EF4-FFF2-40B4-BE49-F238E27FC236}">
                <a16:creationId xmlns:a16="http://schemas.microsoft.com/office/drawing/2014/main" id="{CFBD18C4-80DB-40CF-9B66-288124B3EBCB}"/>
              </a:ext>
            </a:extLst>
          </p:cNvPr>
          <p:cNvSpPr>
            <a:spLocks noGrp="1"/>
          </p:cNvSpPr>
          <p:nvPr>
            <p:ph type="sldNum" sz="quarter" idx="12"/>
          </p:nvPr>
        </p:nvSpPr>
        <p:spPr/>
        <p:txBody>
          <a:bodyPr/>
          <a:lstStyle/>
          <a:p>
            <a:fld id="{5DD3DB80-B894-403A-B48E-6FDC1A72010E}" type="slidenum">
              <a:rPr lang="zh-CN" altLang="en-US" smtClean="0"/>
              <a:pPr/>
              <a:t>14</a:t>
            </a:fld>
            <a:endParaRPr lang="zh-CN" altLang="en-US"/>
          </a:p>
        </p:txBody>
      </p:sp>
    </p:spTree>
    <p:extLst>
      <p:ext uri="{BB962C8B-B14F-4D97-AF65-F5344CB8AC3E}">
        <p14:creationId xmlns:p14="http://schemas.microsoft.com/office/powerpoint/2010/main" val="40062652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5A2EE-BD85-46A8-96C5-3976B2B4128F}"/>
              </a:ext>
            </a:extLst>
          </p:cNvPr>
          <p:cNvSpPr>
            <a:spLocks noGrp="1"/>
          </p:cNvSpPr>
          <p:nvPr>
            <p:ph type="title"/>
          </p:nvPr>
        </p:nvSpPr>
        <p:spPr/>
        <p:txBody>
          <a:bodyPr/>
          <a:lstStyle/>
          <a:p>
            <a:endParaRPr lang="en-GB"/>
          </a:p>
        </p:txBody>
      </p:sp>
      <p:pic>
        <p:nvPicPr>
          <p:cNvPr id="7" name="Content Placeholder 6" descr="Graphical user interface, text, application, email&#10;&#10;Description automatically generated">
            <a:extLst>
              <a:ext uri="{FF2B5EF4-FFF2-40B4-BE49-F238E27FC236}">
                <a16:creationId xmlns:a16="http://schemas.microsoft.com/office/drawing/2014/main" id="{D72CE84C-914A-4EDC-89AF-B150D6309C0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9121" y="1354257"/>
            <a:ext cx="10578729" cy="2724824"/>
          </a:xfrm>
        </p:spPr>
      </p:pic>
      <p:sp>
        <p:nvSpPr>
          <p:cNvPr id="5" name="Slide Number Placeholder 4">
            <a:extLst>
              <a:ext uri="{FF2B5EF4-FFF2-40B4-BE49-F238E27FC236}">
                <a16:creationId xmlns:a16="http://schemas.microsoft.com/office/drawing/2014/main" id="{3D8CE480-EA8D-4611-BEBC-3D37ECBC40DD}"/>
              </a:ext>
            </a:extLst>
          </p:cNvPr>
          <p:cNvSpPr>
            <a:spLocks noGrp="1"/>
          </p:cNvSpPr>
          <p:nvPr>
            <p:ph type="sldNum" sz="quarter" idx="12"/>
          </p:nvPr>
        </p:nvSpPr>
        <p:spPr/>
        <p:txBody>
          <a:bodyPr/>
          <a:lstStyle/>
          <a:p>
            <a:fld id="{5DD3DB80-B894-403A-B48E-6FDC1A72010E}" type="slidenum">
              <a:rPr lang="zh-CN" altLang="en-US" smtClean="0"/>
              <a:pPr/>
              <a:t>15</a:t>
            </a:fld>
            <a:endParaRPr lang="zh-CN" altLang="en-US"/>
          </a:p>
        </p:txBody>
      </p:sp>
      <p:pic>
        <p:nvPicPr>
          <p:cNvPr id="9" name="Picture 8" descr="Graphical user interface, text&#10;&#10;Description automatically generated with medium confidence">
            <a:extLst>
              <a:ext uri="{FF2B5EF4-FFF2-40B4-BE49-F238E27FC236}">
                <a16:creationId xmlns:a16="http://schemas.microsoft.com/office/drawing/2014/main" id="{676D8D0F-18F9-4F67-9E51-F30D295D3C2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7988" y="898733"/>
            <a:ext cx="5069681" cy="5440157"/>
          </a:xfrm>
          <a:prstGeom prst="rect">
            <a:avLst/>
          </a:prstGeom>
        </p:spPr>
      </p:pic>
      <p:sp>
        <p:nvSpPr>
          <p:cNvPr id="10" name="Oval 9">
            <a:extLst>
              <a:ext uri="{FF2B5EF4-FFF2-40B4-BE49-F238E27FC236}">
                <a16:creationId xmlns:a16="http://schemas.microsoft.com/office/drawing/2014/main" id="{3FD57581-E3B3-4BC2-9196-732AF1A3DAAD}"/>
              </a:ext>
            </a:extLst>
          </p:cNvPr>
          <p:cNvSpPr/>
          <p:nvPr/>
        </p:nvSpPr>
        <p:spPr>
          <a:xfrm>
            <a:off x="8022432" y="5503281"/>
            <a:ext cx="588168" cy="354594"/>
          </a:xfrm>
          <a:prstGeom prst="ellipse">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GB"/>
          </a:p>
        </p:txBody>
      </p:sp>
    </p:spTree>
    <p:extLst>
      <p:ext uri="{BB962C8B-B14F-4D97-AF65-F5344CB8AC3E}">
        <p14:creationId xmlns:p14="http://schemas.microsoft.com/office/powerpoint/2010/main" val="21280381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ext, application, email&#10;&#10;Description automatically generated">
            <a:extLst>
              <a:ext uri="{FF2B5EF4-FFF2-40B4-BE49-F238E27FC236}">
                <a16:creationId xmlns:a16="http://schemas.microsoft.com/office/drawing/2014/main" id="{7B304301-9782-4AF9-BE18-BA68C1EBD5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8601" y="1641568"/>
            <a:ext cx="10046132" cy="4314825"/>
          </a:xfrm>
          <a:prstGeom prst="rect">
            <a:avLst/>
          </a:prstGeom>
        </p:spPr>
      </p:pic>
      <p:sp>
        <p:nvSpPr>
          <p:cNvPr id="4" name="Title 1">
            <a:extLst>
              <a:ext uri="{FF2B5EF4-FFF2-40B4-BE49-F238E27FC236}">
                <a16:creationId xmlns:a16="http://schemas.microsoft.com/office/drawing/2014/main" id="{30326E4A-0F0E-4DEF-8CA8-87BD9335750C}"/>
              </a:ext>
            </a:extLst>
          </p:cNvPr>
          <p:cNvSpPr txBox="1">
            <a:spLocks/>
          </p:cNvSpPr>
          <p:nvPr/>
        </p:nvSpPr>
        <p:spPr>
          <a:xfrm>
            <a:off x="670718" y="511792"/>
            <a:ext cx="10850563" cy="1028699"/>
          </a:xfrm>
          <a:prstGeom prst="rect">
            <a:avLst/>
          </a:prstGeom>
        </p:spPr>
        <p:txBody>
          <a:bodyPr/>
          <a:lstStyle>
            <a:lvl1pPr algn="l" defTabSz="914354" rtl="0" eaLnBrk="1" latinLnBrk="0" hangingPunct="1">
              <a:lnSpc>
                <a:spcPct val="90000"/>
              </a:lnSpc>
              <a:spcBef>
                <a:spcPct val="0"/>
              </a:spcBef>
              <a:buNone/>
              <a:defRPr sz="2800" b="1" kern="1200">
                <a:solidFill>
                  <a:schemeClr val="tx1"/>
                </a:solidFill>
                <a:latin typeface="+mj-lt"/>
                <a:ea typeface="+mj-ea"/>
                <a:cs typeface="+mj-cs"/>
              </a:defRPr>
            </a:lvl1pPr>
          </a:lstStyle>
          <a:p>
            <a:r>
              <a:rPr lang="en-GB" dirty="0">
                <a:latin typeface="Constantia" panose="02030602050306030303" pitchFamily="18" charset="0"/>
              </a:rPr>
              <a:t>Thought Process 2:</a:t>
            </a:r>
          </a:p>
        </p:txBody>
      </p:sp>
    </p:spTree>
    <p:extLst>
      <p:ext uri="{BB962C8B-B14F-4D97-AF65-F5344CB8AC3E}">
        <p14:creationId xmlns:p14="http://schemas.microsoft.com/office/powerpoint/2010/main" val="79677945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DAA632D-D8CE-473C-A968-0034A1A4F3F2}"/>
              </a:ext>
            </a:extLst>
          </p:cNvPr>
          <p:cNvSpPr>
            <a:spLocks noGrp="1"/>
          </p:cNvSpPr>
          <p:nvPr>
            <p:ph type="sldNum" sz="quarter" idx="12"/>
          </p:nvPr>
        </p:nvSpPr>
        <p:spPr/>
        <p:txBody>
          <a:bodyPr/>
          <a:lstStyle/>
          <a:p>
            <a:fld id="{5DD3DB80-B894-403A-B48E-6FDC1A72010E}" type="slidenum">
              <a:rPr lang="zh-CN" altLang="en-US" smtClean="0"/>
              <a:pPr/>
              <a:t>17</a:t>
            </a:fld>
            <a:endParaRPr lang="zh-CN" altLang="en-US"/>
          </a:p>
        </p:txBody>
      </p:sp>
      <p:pic>
        <p:nvPicPr>
          <p:cNvPr id="6" name="Picture 5" descr="Graphical user interface, text, application, email&#10;&#10;Description automatically generated">
            <a:extLst>
              <a:ext uri="{FF2B5EF4-FFF2-40B4-BE49-F238E27FC236}">
                <a16:creationId xmlns:a16="http://schemas.microsoft.com/office/drawing/2014/main" id="{A61A6E4B-37C6-4741-BB3D-CA149D04CB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2630" y="1262462"/>
            <a:ext cx="8663911" cy="4903686"/>
          </a:xfrm>
          <a:prstGeom prst="rect">
            <a:avLst/>
          </a:prstGeom>
        </p:spPr>
      </p:pic>
    </p:spTree>
    <p:extLst>
      <p:ext uri="{BB962C8B-B14F-4D97-AF65-F5344CB8AC3E}">
        <p14:creationId xmlns:p14="http://schemas.microsoft.com/office/powerpoint/2010/main" val="4055004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AE4E3C-DA15-4068-8992-D38ABA344F97}"/>
              </a:ext>
            </a:extLst>
          </p:cNvPr>
          <p:cNvSpPr>
            <a:spLocks noGrp="1"/>
          </p:cNvSpPr>
          <p:nvPr>
            <p:ph type="title"/>
          </p:nvPr>
        </p:nvSpPr>
        <p:spPr/>
        <p:txBody>
          <a:bodyPr/>
          <a:lstStyle/>
          <a:p>
            <a:r>
              <a:rPr lang="en-GB" dirty="0"/>
              <a:t>N</a:t>
            </a:r>
            <a:r>
              <a:rPr lang="en-US" altLang="zh-CN" dirty="0" err="1"/>
              <a:t>ormalization</a:t>
            </a:r>
            <a:endParaRPr lang="en-GB" dirty="0"/>
          </a:p>
        </p:txBody>
      </p:sp>
      <p:sp>
        <p:nvSpPr>
          <p:cNvPr id="5" name="Slide Number Placeholder 4">
            <a:extLst>
              <a:ext uri="{FF2B5EF4-FFF2-40B4-BE49-F238E27FC236}">
                <a16:creationId xmlns:a16="http://schemas.microsoft.com/office/drawing/2014/main" id="{957571A4-8816-475B-BBA1-B001DE89D961}"/>
              </a:ext>
            </a:extLst>
          </p:cNvPr>
          <p:cNvSpPr>
            <a:spLocks noGrp="1"/>
          </p:cNvSpPr>
          <p:nvPr>
            <p:ph type="sldNum" sz="quarter" idx="12"/>
          </p:nvPr>
        </p:nvSpPr>
        <p:spPr/>
        <p:txBody>
          <a:bodyPr/>
          <a:lstStyle/>
          <a:p>
            <a:fld id="{5DD3DB80-B894-403A-B48E-6FDC1A72010E}" type="slidenum">
              <a:rPr lang="zh-CN" altLang="en-US" smtClean="0"/>
              <a:pPr/>
              <a:t>18</a:t>
            </a:fld>
            <a:endParaRPr lang="zh-CN" altLang="en-US"/>
          </a:p>
        </p:txBody>
      </p:sp>
      <p:pic>
        <p:nvPicPr>
          <p:cNvPr id="7" name="Picture 6" descr="Graphical user interface, text, application, email&#10;&#10;Description automatically generated">
            <a:extLst>
              <a:ext uri="{FF2B5EF4-FFF2-40B4-BE49-F238E27FC236}">
                <a16:creationId xmlns:a16="http://schemas.microsoft.com/office/drawing/2014/main" id="{15956675-9413-4182-835D-FB467A68A8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9435" y="1454573"/>
            <a:ext cx="8806858" cy="4884317"/>
          </a:xfrm>
          <a:prstGeom prst="rect">
            <a:avLst/>
          </a:prstGeom>
        </p:spPr>
      </p:pic>
    </p:spTree>
    <p:extLst>
      <p:ext uri="{BB962C8B-B14F-4D97-AF65-F5344CB8AC3E}">
        <p14:creationId xmlns:p14="http://schemas.microsoft.com/office/powerpoint/2010/main" val="41842033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484210-2E8D-46EA-918C-2F049BE5EE50}"/>
              </a:ext>
            </a:extLst>
          </p:cNvPr>
          <p:cNvSpPr>
            <a:spLocks noGrp="1"/>
          </p:cNvSpPr>
          <p:nvPr>
            <p:ph type="title"/>
          </p:nvPr>
        </p:nvSpPr>
        <p:spPr/>
        <p:txBody>
          <a:bodyPr/>
          <a:lstStyle/>
          <a:p>
            <a:r>
              <a:rPr lang="en-GB" dirty="0">
                <a:latin typeface="Constantia" panose="02030602050306030303" pitchFamily="18" charset="0"/>
              </a:rPr>
              <a:t>Thought Process 3:</a:t>
            </a:r>
            <a:endParaRPr lang="zh-CN" altLang="en-US" dirty="0"/>
          </a:p>
        </p:txBody>
      </p:sp>
      <p:sp>
        <p:nvSpPr>
          <p:cNvPr id="4" name="灯片编号占位符 3">
            <a:extLst>
              <a:ext uri="{FF2B5EF4-FFF2-40B4-BE49-F238E27FC236}">
                <a16:creationId xmlns:a16="http://schemas.microsoft.com/office/drawing/2014/main" id="{6CE50B08-FC14-499D-AC3C-0398A48E2C89}"/>
              </a:ext>
            </a:extLst>
          </p:cNvPr>
          <p:cNvSpPr>
            <a:spLocks noGrp="1"/>
          </p:cNvSpPr>
          <p:nvPr>
            <p:ph type="sldNum" sz="quarter" idx="4294967295"/>
          </p:nvPr>
        </p:nvSpPr>
        <p:spPr>
          <a:xfrm>
            <a:off x="8610599" y="6240463"/>
            <a:ext cx="2909888" cy="206381"/>
          </a:xfrm>
        </p:spPr>
        <p:txBody>
          <a:bodyPr/>
          <a:lstStyle/>
          <a:p>
            <a:fld id="{5DD3DB80-B894-403A-B48E-6FDC1A72010E}" type="slidenum">
              <a:rPr lang="zh-CN" altLang="en-US" smtClean="0"/>
              <a:pPr/>
              <a:t>19</a:t>
            </a:fld>
            <a:endParaRPr lang="zh-CN" altLang="en-US"/>
          </a:p>
        </p:txBody>
      </p:sp>
      <p:grpSp>
        <p:nvGrpSpPr>
          <p:cNvPr id="6" name="ïṡḷïďê">
            <a:extLst>
              <a:ext uri="{FF2B5EF4-FFF2-40B4-BE49-F238E27FC236}">
                <a16:creationId xmlns:a16="http://schemas.microsoft.com/office/drawing/2014/main" id="{5B4C48BC-EAEC-4977-8E3A-8DDC5E5ACF24}"/>
              </a:ext>
            </a:extLst>
          </p:cNvPr>
          <p:cNvGrpSpPr/>
          <p:nvPr/>
        </p:nvGrpSpPr>
        <p:grpSpPr>
          <a:xfrm>
            <a:off x="721109" y="1484784"/>
            <a:ext cx="3307537" cy="4199806"/>
            <a:chOff x="1416748" y="1485488"/>
            <a:chExt cx="3227861" cy="4098637"/>
          </a:xfrm>
        </p:grpSpPr>
        <p:grpSp>
          <p:nvGrpSpPr>
            <p:cNvPr id="27" name="îṧ1iḓé">
              <a:extLst>
                <a:ext uri="{FF2B5EF4-FFF2-40B4-BE49-F238E27FC236}">
                  <a16:creationId xmlns:a16="http://schemas.microsoft.com/office/drawing/2014/main" id="{E66650A6-D4BE-4DC5-8778-7D9BFA257848}"/>
                </a:ext>
              </a:extLst>
            </p:cNvPr>
            <p:cNvGrpSpPr/>
            <p:nvPr/>
          </p:nvGrpSpPr>
          <p:grpSpPr>
            <a:xfrm>
              <a:off x="1416748" y="1485488"/>
              <a:ext cx="3227861" cy="4098637"/>
              <a:chOff x="1416748" y="1485488"/>
              <a:chExt cx="3227861" cy="4098637"/>
            </a:xfrm>
          </p:grpSpPr>
          <p:sp>
            <p:nvSpPr>
              <p:cNvPr id="36" name="îṥ1ïḓé">
                <a:extLst>
                  <a:ext uri="{FF2B5EF4-FFF2-40B4-BE49-F238E27FC236}">
                    <a16:creationId xmlns:a16="http://schemas.microsoft.com/office/drawing/2014/main" id="{C9916F70-2C88-49BE-B005-D8635AF03266}"/>
                  </a:ext>
                </a:extLst>
              </p:cNvPr>
              <p:cNvSpPr/>
              <p:nvPr/>
            </p:nvSpPr>
            <p:spPr bwMode="auto">
              <a:xfrm>
                <a:off x="1975274" y="4686140"/>
                <a:ext cx="380771" cy="274472"/>
              </a:xfrm>
              <a:custGeom>
                <a:avLst/>
                <a:gdLst>
                  <a:gd name="T0" fmla="*/ 38 w 101"/>
                  <a:gd name="T1" fmla="*/ 73 h 73"/>
                  <a:gd name="T2" fmla="*/ 38 w 101"/>
                  <a:gd name="T3" fmla="*/ 62 h 73"/>
                  <a:gd name="T4" fmla="*/ 46 w 101"/>
                  <a:gd name="T5" fmla="*/ 50 h 73"/>
                  <a:gd name="T6" fmla="*/ 10 w 101"/>
                  <a:gd name="T7" fmla="*/ 33 h 73"/>
                  <a:gd name="T8" fmla="*/ 3 w 101"/>
                  <a:gd name="T9" fmla="*/ 0 h 73"/>
                  <a:gd name="T10" fmla="*/ 98 w 101"/>
                  <a:gd name="T11" fmla="*/ 2 h 73"/>
                  <a:gd name="T12" fmla="*/ 68 w 101"/>
                  <a:gd name="T13" fmla="*/ 42 h 73"/>
                  <a:gd name="T14" fmla="*/ 56 w 101"/>
                  <a:gd name="T15" fmla="*/ 62 h 73"/>
                  <a:gd name="T16" fmla="*/ 68 w 101"/>
                  <a:gd name="T17" fmla="*/ 68 h 73"/>
                  <a:gd name="T18" fmla="*/ 38 w 101"/>
                  <a:gd name="T19" fmla="*/ 65 h 73"/>
                  <a:gd name="T20" fmla="*/ 38 w 101"/>
                  <a:gd name="T21" fmla="*/ 70 h 73"/>
                  <a:gd name="T22" fmla="*/ 65 w 101"/>
                  <a:gd name="T23" fmla="*/ 68 h 73"/>
                  <a:gd name="T24" fmla="*/ 53 w 101"/>
                  <a:gd name="T25" fmla="*/ 65 h 73"/>
                  <a:gd name="T26" fmla="*/ 54 w 101"/>
                  <a:gd name="T27" fmla="*/ 47 h 73"/>
                  <a:gd name="T28" fmla="*/ 67 w 101"/>
                  <a:gd name="T29" fmla="*/ 39 h 73"/>
                  <a:gd name="T30" fmla="*/ 88 w 101"/>
                  <a:gd name="T31" fmla="*/ 31 h 73"/>
                  <a:gd name="T32" fmla="*/ 5 w 101"/>
                  <a:gd name="T33" fmla="*/ 3 h 73"/>
                  <a:gd name="T34" fmla="*/ 33 w 101"/>
                  <a:gd name="T35" fmla="*/ 39 h 73"/>
                  <a:gd name="T36" fmla="*/ 34 w 101"/>
                  <a:gd name="T37" fmla="*/ 39 h 73"/>
                  <a:gd name="T38" fmla="*/ 49 w 101"/>
                  <a:gd name="T39" fmla="*/ 48 h 73"/>
                  <a:gd name="T40" fmla="*/ 38 w 101"/>
                  <a:gd name="T41" fmla="*/ 65 h 73"/>
                  <a:gd name="T42" fmla="*/ 71 w 101"/>
                  <a:gd name="T43" fmla="*/ 31 h 73"/>
                  <a:gd name="T44" fmla="*/ 78 w 101"/>
                  <a:gd name="T45" fmla="*/ 7 h 73"/>
                  <a:gd name="T46" fmla="*/ 91 w 101"/>
                  <a:gd name="T47" fmla="*/ 8 h 73"/>
                  <a:gd name="T48" fmla="*/ 70 w 101"/>
                  <a:gd name="T49" fmla="*/ 34 h 73"/>
                  <a:gd name="T50" fmla="*/ 75 w 101"/>
                  <a:gd name="T51" fmla="*/ 30 h 73"/>
                  <a:gd name="T52" fmla="*/ 81 w 101"/>
                  <a:gd name="T53" fmla="*/ 10 h 73"/>
                  <a:gd name="T54" fmla="*/ 27 w 101"/>
                  <a:gd name="T55" fmla="*/ 34 h 73"/>
                  <a:gd name="T56" fmla="*/ 9 w 101"/>
                  <a:gd name="T57" fmla="*/ 7 h 73"/>
                  <a:gd name="T58" fmla="*/ 22 w 101"/>
                  <a:gd name="T59" fmla="*/ 9 h 73"/>
                  <a:gd name="T60" fmla="*/ 30 w 101"/>
                  <a:gd name="T61" fmla="*/ 34 h 73"/>
                  <a:gd name="T62" fmla="*/ 25 w 101"/>
                  <a:gd name="T63" fmla="*/ 30 h 73"/>
                  <a:gd name="T64" fmla="*/ 12 w 101"/>
                  <a:gd name="T65" fmla="*/ 1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1" h="73">
                    <a:moveTo>
                      <a:pt x="62" y="73"/>
                    </a:moveTo>
                    <a:cubicBezTo>
                      <a:pt x="38" y="73"/>
                      <a:pt x="38" y="73"/>
                      <a:pt x="38" y="73"/>
                    </a:cubicBezTo>
                    <a:cubicBezTo>
                      <a:pt x="34" y="73"/>
                      <a:pt x="32" y="71"/>
                      <a:pt x="32" y="68"/>
                    </a:cubicBezTo>
                    <a:cubicBezTo>
                      <a:pt x="32" y="65"/>
                      <a:pt x="34" y="62"/>
                      <a:pt x="38" y="62"/>
                    </a:cubicBezTo>
                    <a:cubicBezTo>
                      <a:pt x="46" y="62"/>
                      <a:pt x="46" y="62"/>
                      <a:pt x="46" y="62"/>
                    </a:cubicBezTo>
                    <a:cubicBezTo>
                      <a:pt x="46" y="50"/>
                      <a:pt x="46" y="50"/>
                      <a:pt x="46" y="50"/>
                    </a:cubicBezTo>
                    <a:cubicBezTo>
                      <a:pt x="41" y="49"/>
                      <a:pt x="36" y="46"/>
                      <a:pt x="32" y="42"/>
                    </a:cubicBezTo>
                    <a:cubicBezTo>
                      <a:pt x="23" y="42"/>
                      <a:pt x="15" y="39"/>
                      <a:pt x="10" y="33"/>
                    </a:cubicBezTo>
                    <a:cubicBezTo>
                      <a:pt x="0" y="21"/>
                      <a:pt x="2" y="2"/>
                      <a:pt x="3" y="2"/>
                    </a:cubicBezTo>
                    <a:cubicBezTo>
                      <a:pt x="3" y="0"/>
                      <a:pt x="3" y="0"/>
                      <a:pt x="3" y="0"/>
                    </a:cubicBezTo>
                    <a:cubicBezTo>
                      <a:pt x="98" y="0"/>
                      <a:pt x="98" y="0"/>
                      <a:pt x="98" y="0"/>
                    </a:cubicBezTo>
                    <a:cubicBezTo>
                      <a:pt x="98" y="2"/>
                      <a:pt x="98" y="2"/>
                      <a:pt x="98" y="2"/>
                    </a:cubicBezTo>
                    <a:cubicBezTo>
                      <a:pt x="98" y="2"/>
                      <a:pt x="101" y="21"/>
                      <a:pt x="90" y="33"/>
                    </a:cubicBezTo>
                    <a:cubicBezTo>
                      <a:pt x="85" y="39"/>
                      <a:pt x="78" y="42"/>
                      <a:pt x="68" y="42"/>
                    </a:cubicBezTo>
                    <a:cubicBezTo>
                      <a:pt x="64" y="46"/>
                      <a:pt x="60" y="49"/>
                      <a:pt x="56" y="50"/>
                    </a:cubicBezTo>
                    <a:cubicBezTo>
                      <a:pt x="56" y="62"/>
                      <a:pt x="56" y="62"/>
                      <a:pt x="56" y="62"/>
                    </a:cubicBezTo>
                    <a:cubicBezTo>
                      <a:pt x="62" y="62"/>
                      <a:pt x="62" y="62"/>
                      <a:pt x="62" y="62"/>
                    </a:cubicBezTo>
                    <a:cubicBezTo>
                      <a:pt x="65" y="62"/>
                      <a:pt x="68" y="65"/>
                      <a:pt x="68" y="68"/>
                    </a:cubicBezTo>
                    <a:cubicBezTo>
                      <a:pt x="68" y="71"/>
                      <a:pt x="65" y="73"/>
                      <a:pt x="62" y="73"/>
                    </a:cubicBezTo>
                    <a:close/>
                    <a:moveTo>
                      <a:pt x="38" y="65"/>
                    </a:moveTo>
                    <a:cubicBezTo>
                      <a:pt x="36" y="65"/>
                      <a:pt x="35" y="66"/>
                      <a:pt x="35" y="68"/>
                    </a:cubicBezTo>
                    <a:cubicBezTo>
                      <a:pt x="35" y="69"/>
                      <a:pt x="36" y="70"/>
                      <a:pt x="38" y="70"/>
                    </a:cubicBezTo>
                    <a:cubicBezTo>
                      <a:pt x="62" y="70"/>
                      <a:pt x="62" y="70"/>
                      <a:pt x="62" y="70"/>
                    </a:cubicBezTo>
                    <a:cubicBezTo>
                      <a:pt x="64" y="70"/>
                      <a:pt x="65" y="69"/>
                      <a:pt x="65" y="68"/>
                    </a:cubicBezTo>
                    <a:cubicBezTo>
                      <a:pt x="65" y="66"/>
                      <a:pt x="64" y="65"/>
                      <a:pt x="62" y="65"/>
                    </a:cubicBezTo>
                    <a:cubicBezTo>
                      <a:pt x="53" y="65"/>
                      <a:pt x="53" y="65"/>
                      <a:pt x="53" y="65"/>
                    </a:cubicBezTo>
                    <a:cubicBezTo>
                      <a:pt x="53" y="48"/>
                      <a:pt x="53" y="48"/>
                      <a:pt x="53" y="48"/>
                    </a:cubicBezTo>
                    <a:cubicBezTo>
                      <a:pt x="54" y="47"/>
                      <a:pt x="54" y="47"/>
                      <a:pt x="54" y="47"/>
                    </a:cubicBezTo>
                    <a:cubicBezTo>
                      <a:pt x="58" y="46"/>
                      <a:pt x="63" y="44"/>
                      <a:pt x="66" y="39"/>
                    </a:cubicBezTo>
                    <a:cubicBezTo>
                      <a:pt x="67" y="39"/>
                      <a:pt x="67" y="39"/>
                      <a:pt x="67" y="39"/>
                    </a:cubicBezTo>
                    <a:cubicBezTo>
                      <a:pt x="68" y="39"/>
                      <a:pt x="68" y="39"/>
                      <a:pt x="68" y="39"/>
                    </a:cubicBezTo>
                    <a:cubicBezTo>
                      <a:pt x="77" y="39"/>
                      <a:pt x="83" y="36"/>
                      <a:pt x="88" y="31"/>
                    </a:cubicBezTo>
                    <a:cubicBezTo>
                      <a:pt x="96" y="22"/>
                      <a:pt x="96" y="8"/>
                      <a:pt x="95" y="3"/>
                    </a:cubicBezTo>
                    <a:cubicBezTo>
                      <a:pt x="5" y="3"/>
                      <a:pt x="5" y="3"/>
                      <a:pt x="5" y="3"/>
                    </a:cubicBezTo>
                    <a:cubicBezTo>
                      <a:pt x="5" y="8"/>
                      <a:pt x="5" y="22"/>
                      <a:pt x="13" y="31"/>
                    </a:cubicBezTo>
                    <a:cubicBezTo>
                      <a:pt x="17" y="36"/>
                      <a:pt x="24" y="39"/>
                      <a:pt x="33" y="39"/>
                    </a:cubicBezTo>
                    <a:cubicBezTo>
                      <a:pt x="34" y="39"/>
                      <a:pt x="34" y="39"/>
                      <a:pt x="34" y="39"/>
                    </a:cubicBezTo>
                    <a:cubicBezTo>
                      <a:pt x="34" y="39"/>
                      <a:pt x="34" y="39"/>
                      <a:pt x="34" y="39"/>
                    </a:cubicBezTo>
                    <a:cubicBezTo>
                      <a:pt x="38" y="44"/>
                      <a:pt x="43" y="47"/>
                      <a:pt x="47" y="48"/>
                    </a:cubicBezTo>
                    <a:cubicBezTo>
                      <a:pt x="49" y="48"/>
                      <a:pt x="49" y="48"/>
                      <a:pt x="49" y="48"/>
                    </a:cubicBezTo>
                    <a:cubicBezTo>
                      <a:pt x="49" y="65"/>
                      <a:pt x="49" y="65"/>
                      <a:pt x="49" y="65"/>
                    </a:cubicBezTo>
                    <a:lnTo>
                      <a:pt x="38" y="65"/>
                    </a:lnTo>
                    <a:close/>
                    <a:moveTo>
                      <a:pt x="70" y="34"/>
                    </a:moveTo>
                    <a:cubicBezTo>
                      <a:pt x="71" y="31"/>
                      <a:pt x="71" y="31"/>
                      <a:pt x="71" y="31"/>
                    </a:cubicBezTo>
                    <a:cubicBezTo>
                      <a:pt x="75" y="25"/>
                      <a:pt x="77" y="17"/>
                      <a:pt x="78" y="9"/>
                    </a:cubicBezTo>
                    <a:cubicBezTo>
                      <a:pt x="78" y="7"/>
                      <a:pt x="78" y="7"/>
                      <a:pt x="78" y="7"/>
                    </a:cubicBezTo>
                    <a:cubicBezTo>
                      <a:pt x="91" y="7"/>
                      <a:pt x="91" y="7"/>
                      <a:pt x="91" y="7"/>
                    </a:cubicBezTo>
                    <a:cubicBezTo>
                      <a:pt x="91" y="8"/>
                      <a:pt x="91" y="8"/>
                      <a:pt x="91" y="8"/>
                    </a:cubicBezTo>
                    <a:cubicBezTo>
                      <a:pt x="91" y="28"/>
                      <a:pt x="78" y="33"/>
                      <a:pt x="73" y="34"/>
                    </a:cubicBezTo>
                    <a:lnTo>
                      <a:pt x="70" y="34"/>
                    </a:lnTo>
                    <a:close/>
                    <a:moveTo>
                      <a:pt x="81" y="10"/>
                    </a:moveTo>
                    <a:cubicBezTo>
                      <a:pt x="80" y="17"/>
                      <a:pt x="78" y="24"/>
                      <a:pt x="75" y="30"/>
                    </a:cubicBezTo>
                    <a:cubicBezTo>
                      <a:pt x="81" y="28"/>
                      <a:pt x="88" y="23"/>
                      <a:pt x="88" y="10"/>
                    </a:cubicBezTo>
                    <a:lnTo>
                      <a:pt x="81" y="10"/>
                    </a:lnTo>
                    <a:close/>
                    <a:moveTo>
                      <a:pt x="30" y="34"/>
                    </a:moveTo>
                    <a:cubicBezTo>
                      <a:pt x="27" y="34"/>
                      <a:pt x="27" y="34"/>
                      <a:pt x="27" y="34"/>
                    </a:cubicBezTo>
                    <a:cubicBezTo>
                      <a:pt x="22" y="32"/>
                      <a:pt x="10" y="28"/>
                      <a:pt x="9" y="8"/>
                    </a:cubicBezTo>
                    <a:cubicBezTo>
                      <a:pt x="9" y="7"/>
                      <a:pt x="9" y="7"/>
                      <a:pt x="9" y="7"/>
                    </a:cubicBezTo>
                    <a:cubicBezTo>
                      <a:pt x="22" y="7"/>
                      <a:pt x="22" y="7"/>
                      <a:pt x="22" y="7"/>
                    </a:cubicBezTo>
                    <a:cubicBezTo>
                      <a:pt x="22" y="9"/>
                      <a:pt x="22" y="9"/>
                      <a:pt x="22" y="9"/>
                    </a:cubicBezTo>
                    <a:cubicBezTo>
                      <a:pt x="23" y="17"/>
                      <a:pt x="25" y="25"/>
                      <a:pt x="29" y="31"/>
                    </a:cubicBezTo>
                    <a:lnTo>
                      <a:pt x="30" y="34"/>
                    </a:lnTo>
                    <a:close/>
                    <a:moveTo>
                      <a:pt x="12" y="10"/>
                    </a:moveTo>
                    <a:cubicBezTo>
                      <a:pt x="13" y="23"/>
                      <a:pt x="19" y="28"/>
                      <a:pt x="25" y="30"/>
                    </a:cubicBezTo>
                    <a:cubicBezTo>
                      <a:pt x="22" y="24"/>
                      <a:pt x="20" y="17"/>
                      <a:pt x="19" y="10"/>
                    </a:cubicBezTo>
                    <a:lnTo>
                      <a:pt x="12" y="10"/>
                    </a:lnTo>
                    <a:close/>
                  </a:path>
                </a:pathLst>
              </a:custGeom>
              <a:solidFill>
                <a:schemeClr val="bg1">
                  <a:lumMod val="85000"/>
                </a:schemeClr>
              </a:solidFill>
              <a:ln>
                <a:noFill/>
              </a:ln>
            </p:spPr>
            <p:txBody>
              <a:bodyPr anchor="ctr"/>
              <a:lstStyle/>
              <a:p>
                <a:pPr algn="ctr"/>
                <a:endParaRPr/>
              </a:p>
            </p:txBody>
          </p:sp>
          <p:grpSp>
            <p:nvGrpSpPr>
              <p:cNvPr id="37" name="íSlíde">
                <a:extLst>
                  <a:ext uri="{FF2B5EF4-FFF2-40B4-BE49-F238E27FC236}">
                    <a16:creationId xmlns:a16="http://schemas.microsoft.com/office/drawing/2014/main" id="{E93A213C-7C54-4E82-B15A-06B24992488B}"/>
                  </a:ext>
                </a:extLst>
              </p:cNvPr>
              <p:cNvGrpSpPr/>
              <p:nvPr/>
            </p:nvGrpSpPr>
            <p:grpSpPr>
              <a:xfrm>
                <a:off x="3359518" y="4532488"/>
                <a:ext cx="312551" cy="393463"/>
                <a:chOff x="4541592" y="4960612"/>
                <a:chExt cx="312551" cy="393463"/>
              </a:xfrm>
            </p:grpSpPr>
            <p:sp>
              <p:nvSpPr>
                <p:cNvPr id="121" name="iṥlîḋê">
                  <a:extLst>
                    <a:ext uri="{FF2B5EF4-FFF2-40B4-BE49-F238E27FC236}">
                      <a16:creationId xmlns:a16="http://schemas.microsoft.com/office/drawing/2014/main" id="{28D42E04-4AEF-4B8C-B9A2-2A7235F5EB73}"/>
                    </a:ext>
                  </a:extLst>
                </p:cNvPr>
                <p:cNvSpPr/>
                <p:nvPr/>
              </p:nvSpPr>
              <p:spPr bwMode="auto">
                <a:xfrm>
                  <a:off x="4541592" y="4978064"/>
                  <a:ext cx="304617" cy="376011"/>
                </a:xfrm>
                <a:custGeom>
                  <a:avLst/>
                  <a:gdLst>
                    <a:gd name="T0" fmla="*/ 190 w 192"/>
                    <a:gd name="T1" fmla="*/ 29 h 237"/>
                    <a:gd name="T2" fmla="*/ 164 w 192"/>
                    <a:gd name="T3" fmla="*/ 67 h 237"/>
                    <a:gd name="T4" fmla="*/ 159 w 192"/>
                    <a:gd name="T5" fmla="*/ 71 h 237"/>
                    <a:gd name="T6" fmla="*/ 69 w 192"/>
                    <a:gd name="T7" fmla="*/ 199 h 237"/>
                    <a:gd name="T8" fmla="*/ 5 w 192"/>
                    <a:gd name="T9" fmla="*/ 230 h 237"/>
                    <a:gd name="T10" fmla="*/ 14 w 192"/>
                    <a:gd name="T11" fmla="*/ 164 h 237"/>
                    <a:gd name="T12" fmla="*/ 109 w 192"/>
                    <a:gd name="T13" fmla="*/ 36 h 237"/>
                    <a:gd name="T14" fmla="*/ 112 w 192"/>
                    <a:gd name="T15" fmla="*/ 34 h 237"/>
                    <a:gd name="T16" fmla="*/ 133 w 192"/>
                    <a:gd name="T17" fmla="*/ 3 h 237"/>
                    <a:gd name="T18" fmla="*/ 128 w 192"/>
                    <a:gd name="T19" fmla="*/ 0 h 237"/>
                    <a:gd name="T20" fmla="*/ 12 w 192"/>
                    <a:gd name="T21" fmla="*/ 161 h 237"/>
                    <a:gd name="T22" fmla="*/ 0 w 192"/>
                    <a:gd name="T23" fmla="*/ 237 h 237"/>
                    <a:gd name="T24" fmla="*/ 71 w 192"/>
                    <a:gd name="T25" fmla="*/ 204 h 237"/>
                    <a:gd name="T26" fmla="*/ 71 w 192"/>
                    <a:gd name="T27" fmla="*/ 204 h 237"/>
                    <a:gd name="T28" fmla="*/ 173 w 192"/>
                    <a:gd name="T29" fmla="*/ 62 h 237"/>
                    <a:gd name="T30" fmla="*/ 192 w 192"/>
                    <a:gd name="T31" fmla="*/ 31 h 237"/>
                    <a:gd name="T32" fmla="*/ 190 w 192"/>
                    <a:gd name="T33" fmla="*/ 2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2" h="237">
                      <a:moveTo>
                        <a:pt x="190" y="29"/>
                      </a:moveTo>
                      <a:lnTo>
                        <a:pt x="164" y="67"/>
                      </a:lnTo>
                      <a:lnTo>
                        <a:pt x="159" y="71"/>
                      </a:lnTo>
                      <a:lnTo>
                        <a:pt x="69" y="199"/>
                      </a:lnTo>
                      <a:lnTo>
                        <a:pt x="5" y="230"/>
                      </a:lnTo>
                      <a:lnTo>
                        <a:pt x="14" y="164"/>
                      </a:lnTo>
                      <a:lnTo>
                        <a:pt x="109" y="36"/>
                      </a:lnTo>
                      <a:lnTo>
                        <a:pt x="112" y="34"/>
                      </a:lnTo>
                      <a:lnTo>
                        <a:pt x="133" y="3"/>
                      </a:lnTo>
                      <a:lnTo>
                        <a:pt x="128" y="0"/>
                      </a:lnTo>
                      <a:lnTo>
                        <a:pt x="12" y="161"/>
                      </a:lnTo>
                      <a:lnTo>
                        <a:pt x="0" y="237"/>
                      </a:lnTo>
                      <a:lnTo>
                        <a:pt x="71" y="204"/>
                      </a:lnTo>
                      <a:lnTo>
                        <a:pt x="71" y="204"/>
                      </a:lnTo>
                      <a:lnTo>
                        <a:pt x="173" y="62"/>
                      </a:lnTo>
                      <a:lnTo>
                        <a:pt x="192" y="31"/>
                      </a:lnTo>
                      <a:lnTo>
                        <a:pt x="190" y="29"/>
                      </a:lnTo>
                      <a:close/>
                    </a:path>
                  </a:pathLst>
                </a:custGeom>
                <a:solidFill>
                  <a:schemeClr val="bg1">
                    <a:lumMod val="85000"/>
                  </a:schemeClr>
                </a:solidFill>
                <a:ln>
                  <a:noFill/>
                </a:ln>
              </p:spPr>
              <p:txBody>
                <a:bodyPr anchor="ctr"/>
                <a:lstStyle/>
                <a:p>
                  <a:pPr algn="ctr"/>
                  <a:endParaRPr/>
                </a:p>
              </p:txBody>
            </p:sp>
            <p:sp>
              <p:nvSpPr>
                <p:cNvPr id="122" name="îṣ1iďê">
                  <a:extLst>
                    <a:ext uri="{FF2B5EF4-FFF2-40B4-BE49-F238E27FC236}">
                      <a16:creationId xmlns:a16="http://schemas.microsoft.com/office/drawing/2014/main" id="{15843C47-3526-456C-9669-F589877120EE}"/>
                    </a:ext>
                  </a:extLst>
                </p:cNvPr>
                <p:cNvSpPr/>
                <p:nvPr/>
              </p:nvSpPr>
              <p:spPr bwMode="auto">
                <a:xfrm>
                  <a:off x="4587603" y="5035181"/>
                  <a:ext cx="153896" cy="211010"/>
                </a:xfrm>
                <a:custGeom>
                  <a:avLst/>
                  <a:gdLst>
                    <a:gd name="T0" fmla="*/ 41 w 41"/>
                    <a:gd name="T1" fmla="*/ 0 h 56"/>
                    <a:gd name="T2" fmla="*/ 40 w 41"/>
                    <a:gd name="T3" fmla="*/ 2 h 56"/>
                    <a:gd name="T4" fmla="*/ 2 w 41"/>
                    <a:gd name="T5" fmla="*/ 56 h 56"/>
                    <a:gd name="T6" fmla="*/ 0 w 41"/>
                    <a:gd name="T7" fmla="*/ 55 h 56"/>
                    <a:gd name="T8" fmla="*/ 38 w 41"/>
                    <a:gd name="T9" fmla="*/ 1 h 56"/>
                    <a:gd name="T10" fmla="*/ 39 w 41"/>
                    <a:gd name="T11" fmla="*/ 0 h 56"/>
                    <a:gd name="T12" fmla="*/ 41 w 41"/>
                    <a:gd name="T13" fmla="*/ 0 h 56"/>
                  </a:gdLst>
                  <a:ahLst/>
                  <a:cxnLst>
                    <a:cxn ang="0">
                      <a:pos x="T0" y="T1"/>
                    </a:cxn>
                    <a:cxn ang="0">
                      <a:pos x="T2" y="T3"/>
                    </a:cxn>
                    <a:cxn ang="0">
                      <a:pos x="T4" y="T5"/>
                    </a:cxn>
                    <a:cxn ang="0">
                      <a:pos x="T6" y="T7"/>
                    </a:cxn>
                    <a:cxn ang="0">
                      <a:pos x="T8" y="T9"/>
                    </a:cxn>
                    <a:cxn ang="0">
                      <a:pos x="T10" y="T11"/>
                    </a:cxn>
                    <a:cxn ang="0">
                      <a:pos x="T12" y="T13"/>
                    </a:cxn>
                  </a:cxnLst>
                  <a:rect l="0" t="0" r="r" b="b"/>
                  <a:pathLst>
                    <a:path w="41" h="56">
                      <a:moveTo>
                        <a:pt x="41" y="0"/>
                      </a:moveTo>
                      <a:cubicBezTo>
                        <a:pt x="40" y="2"/>
                        <a:pt x="40" y="2"/>
                        <a:pt x="40" y="2"/>
                      </a:cubicBezTo>
                      <a:cubicBezTo>
                        <a:pt x="2" y="56"/>
                        <a:pt x="2" y="56"/>
                        <a:pt x="2" y="56"/>
                      </a:cubicBezTo>
                      <a:cubicBezTo>
                        <a:pt x="0" y="55"/>
                        <a:pt x="0" y="55"/>
                        <a:pt x="0" y="55"/>
                      </a:cubicBezTo>
                      <a:cubicBezTo>
                        <a:pt x="38" y="1"/>
                        <a:pt x="38" y="1"/>
                        <a:pt x="38" y="1"/>
                      </a:cubicBezTo>
                      <a:cubicBezTo>
                        <a:pt x="39" y="0"/>
                        <a:pt x="39" y="0"/>
                        <a:pt x="39" y="0"/>
                      </a:cubicBezTo>
                      <a:cubicBezTo>
                        <a:pt x="40" y="0"/>
                        <a:pt x="41" y="0"/>
                        <a:pt x="41" y="0"/>
                      </a:cubicBezTo>
                      <a:close/>
                    </a:path>
                  </a:pathLst>
                </a:custGeom>
                <a:solidFill>
                  <a:schemeClr val="bg1">
                    <a:lumMod val="85000"/>
                  </a:schemeClr>
                </a:solidFill>
                <a:ln>
                  <a:noFill/>
                </a:ln>
              </p:spPr>
              <p:txBody>
                <a:bodyPr anchor="ctr"/>
                <a:lstStyle/>
                <a:p>
                  <a:pPr algn="ctr"/>
                  <a:endParaRPr/>
                </a:p>
              </p:txBody>
            </p:sp>
            <p:sp>
              <p:nvSpPr>
                <p:cNvPr id="123" name="ísḻïḍê">
                  <a:extLst>
                    <a:ext uri="{FF2B5EF4-FFF2-40B4-BE49-F238E27FC236}">
                      <a16:creationId xmlns:a16="http://schemas.microsoft.com/office/drawing/2014/main" id="{E0750942-56D0-4332-A485-1EA0BF9AAF2D}"/>
                    </a:ext>
                  </a:extLst>
                </p:cNvPr>
                <p:cNvSpPr/>
                <p:nvPr/>
              </p:nvSpPr>
              <p:spPr bwMode="auto">
                <a:xfrm>
                  <a:off x="4609814" y="5043113"/>
                  <a:ext cx="158655" cy="220529"/>
                </a:xfrm>
                <a:custGeom>
                  <a:avLst/>
                  <a:gdLst>
                    <a:gd name="T0" fmla="*/ 42 w 42"/>
                    <a:gd name="T1" fmla="*/ 1 h 59"/>
                    <a:gd name="T2" fmla="*/ 41 w 42"/>
                    <a:gd name="T3" fmla="*/ 3 h 59"/>
                    <a:gd name="T4" fmla="*/ 2 w 42"/>
                    <a:gd name="T5" fmla="*/ 59 h 59"/>
                    <a:gd name="T6" fmla="*/ 0 w 42"/>
                    <a:gd name="T7" fmla="*/ 58 h 59"/>
                    <a:gd name="T8" fmla="*/ 39 w 42"/>
                    <a:gd name="T9" fmla="*/ 2 h 59"/>
                    <a:gd name="T10" fmla="*/ 40 w 42"/>
                    <a:gd name="T11" fmla="*/ 0 h 59"/>
                    <a:gd name="T12" fmla="*/ 42 w 42"/>
                    <a:gd name="T13" fmla="*/ 1 h 59"/>
                  </a:gdLst>
                  <a:ahLst/>
                  <a:cxnLst>
                    <a:cxn ang="0">
                      <a:pos x="T0" y="T1"/>
                    </a:cxn>
                    <a:cxn ang="0">
                      <a:pos x="T2" y="T3"/>
                    </a:cxn>
                    <a:cxn ang="0">
                      <a:pos x="T4" y="T5"/>
                    </a:cxn>
                    <a:cxn ang="0">
                      <a:pos x="T6" y="T7"/>
                    </a:cxn>
                    <a:cxn ang="0">
                      <a:pos x="T8" y="T9"/>
                    </a:cxn>
                    <a:cxn ang="0">
                      <a:pos x="T10" y="T11"/>
                    </a:cxn>
                    <a:cxn ang="0">
                      <a:pos x="T12" y="T13"/>
                    </a:cxn>
                  </a:cxnLst>
                  <a:rect l="0" t="0" r="r" b="b"/>
                  <a:pathLst>
                    <a:path w="42" h="59">
                      <a:moveTo>
                        <a:pt x="42" y="1"/>
                      </a:moveTo>
                      <a:cubicBezTo>
                        <a:pt x="41" y="3"/>
                        <a:pt x="41" y="3"/>
                        <a:pt x="41" y="3"/>
                      </a:cubicBezTo>
                      <a:cubicBezTo>
                        <a:pt x="2" y="59"/>
                        <a:pt x="2" y="59"/>
                        <a:pt x="2" y="59"/>
                      </a:cubicBezTo>
                      <a:cubicBezTo>
                        <a:pt x="0" y="58"/>
                        <a:pt x="0" y="58"/>
                        <a:pt x="0" y="58"/>
                      </a:cubicBezTo>
                      <a:cubicBezTo>
                        <a:pt x="39" y="2"/>
                        <a:pt x="39" y="2"/>
                        <a:pt x="39" y="2"/>
                      </a:cubicBezTo>
                      <a:cubicBezTo>
                        <a:pt x="40" y="0"/>
                        <a:pt x="40" y="0"/>
                        <a:pt x="40" y="0"/>
                      </a:cubicBezTo>
                      <a:cubicBezTo>
                        <a:pt x="41" y="1"/>
                        <a:pt x="41" y="1"/>
                        <a:pt x="42" y="1"/>
                      </a:cubicBezTo>
                      <a:close/>
                    </a:path>
                  </a:pathLst>
                </a:custGeom>
                <a:solidFill>
                  <a:schemeClr val="bg1">
                    <a:lumMod val="85000"/>
                  </a:schemeClr>
                </a:solidFill>
                <a:ln>
                  <a:noFill/>
                </a:ln>
              </p:spPr>
              <p:txBody>
                <a:bodyPr anchor="ctr"/>
                <a:lstStyle/>
                <a:p>
                  <a:pPr algn="ctr"/>
                  <a:endParaRPr/>
                </a:p>
              </p:txBody>
            </p:sp>
            <p:sp>
              <p:nvSpPr>
                <p:cNvPr id="124" name="îṡľíḓè">
                  <a:extLst>
                    <a:ext uri="{FF2B5EF4-FFF2-40B4-BE49-F238E27FC236}">
                      <a16:creationId xmlns:a16="http://schemas.microsoft.com/office/drawing/2014/main" id="{A59DA250-424D-4623-A3CB-65D4D319EC3B}"/>
                    </a:ext>
                  </a:extLst>
                </p:cNvPr>
                <p:cNvSpPr/>
                <p:nvPr/>
              </p:nvSpPr>
              <p:spPr bwMode="auto">
                <a:xfrm>
                  <a:off x="4632026" y="5060565"/>
                  <a:ext cx="158655" cy="218943"/>
                </a:xfrm>
                <a:custGeom>
                  <a:avLst/>
                  <a:gdLst>
                    <a:gd name="T0" fmla="*/ 42 w 42"/>
                    <a:gd name="T1" fmla="*/ 2 h 58"/>
                    <a:gd name="T2" fmla="*/ 41 w 42"/>
                    <a:gd name="T3" fmla="*/ 4 h 58"/>
                    <a:gd name="T4" fmla="*/ 2 w 42"/>
                    <a:gd name="T5" fmla="*/ 58 h 58"/>
                    <a:gd name="T6" fmla="*/ 0 w 42"/>
                    <a:gd name="T7" fmla="*/ 57 h 58"/>
                    <a:gd name="T8" fmla="*/ 40 w 42"/>
                    <a:gd name="T9" fmla="*/ 2 h 58"/>
                    <a:gd name="T10" fmla="*/ 41 w 42"/>
                    <a:gd name="T11" fmla="*/ 0 h 58"/>
                    <a:gd name="T12" fmla="*/ 42 w 42"/>
                    <a:gd name="T13" fmla="*/ 2 h 58"/>
                  </a:gdLst>
                  <a:ahLst/>
                  <a:cxnLst>
                    <a:cxn ang="0">
                      <a:pos x="T0" y="T1"/>
                    </a:cxn>
                    <a:cxn ang="0">
                      <a:pos x="T2" y="T3"/>
                    </a:cxn>
                    <a:cxn ang="0">
                      <a:pos x="T4" y="T5"/>
                    </a:cxn>
                    <a:cxn ang="0">
                      <a:pos x="T6" y="T7"/>
                    </a:cxn>
                    <a:cxn ang="0">
                      <a:pos x="T8" y="T9"/>
                    </a:cxn>
                    <a:cxn ang="0">
                      <a:pos x="T10" y="T11"/>
                    </a:cxn>
                    <a:cxn ang="0">
                      <a:pos x="T12" y="T13"/>
                    </a:cxn>
                  </a:cxnLst>
                  <a:rect l="0" t="0" r="r" b="b"/>
                  <a:pathLst>
                    <a:path w="42" h="58">
                      <a:moveTo>
                        <a:pt x="42" y="2"/>
                      </a:moveTo>
                      <a:cubicBezTo>
                        <a:pt x="41" y="4"/>
                        <a:pt x="41" y="4"/>
                        <a:pt x="41" y="4"/>
                      </a:cubicBezTo>
                      <a:cubicBezTo>
                        <a:pt x="2" y="58"/>
                        <a:pt x="2" y="58"/>
                        <a:pt x="2" y="58"/>
                      </a:cubicBezTo>
                      <a:cubicBezTo>
                        <a:pt x="0" y="57"/>
                        <a:pt x="0" y="57"/>
                        <a:pt x="0" y="57"/>
                      </a:cubicBezTo>
                      <a:cubicBezTo>
                        <a:pt x="40" y="2"/>
                        <a:pt x="40" y="2"/>
                        <a:pt x="40" y="2"/>
                      </a:cubicBezTo>
                      <a:cubicBezTo>
                        <a:pt x="41" y="0"/>
                        <a:pt x="41" y="0"/>
                        <a:pt x="41" y="0"/>
                      </a:cubicBezTo>
                      <a:cubicBezTo>
                        <a:pt x="41" y="1"/>
                        <a:pt x="42" y="1"/>
                        <a:pt x="42" y="2"/>
                      </a:cubicBezTo>
                      <a:close/>
                    </a:path>
                  </a:pathLst>
                </a:custGeom>
                <a:solidFill>
                  <a:schemeClr val="bg1">
                    <a:lumMod val="85000"/>
                  </a:schemeClr>
                </a:solidFill>
                <a:ln>
                  <a:noFill/>
                </a:ln>
              </p:spPr>
              <p:txBody>
                <a:bodyPr anchor="ctr"/>
                <a:lstStyle/>
                <a:p>
                  <a:pPr algn="ctr"/>
                  <a:endParaRPr/>
                </a:p>
              </p:txBody>
            </p:sp>
            <p:sp>
              <p:nvSpPr>
                <p:cNvPr id="125" name="îşlíḓé">
                  <a:extLst>
                    <a:ext uri="{FF2B5EF4-FFF2-40B4-BE49-F238E27FC236}">
                      <a16:creationId xmlns:a16="http://schemas.microsoft.com/office/drawing/2014/main" id="{C8791CA4-C68D-47AD-82D2-66F1151ECF36}"/>
                    </a:ext>
                  </a:extLst>
                </p:cNvPr>
                <p:cNvSpPr/>
                <p:nvPr/>
              </p:nvSpPr>
              <p:spPr bwMode="auto">
                <a:xfrm>
                  <a:off x="4560631" y="5230325"/>
                  <a:ext cx="98366" cy="71394"/>
                </a:xfrm>
                <a:custGeom>
                  <a:avLst/>
                  <a:gdLst>
                    <a:gd name="T0" fmla="*/ 26 w 26"/>
                    <a:gd name="T1" fmla="*/ 17 h 19"/>
                    <a:gd name="T2" fmla="*/ 22 w 26"/>
                    <a:gd name="T3" fmla="*/ 19 h 19"/>
                    <a:gd name="T4" fmla="*/ 0 w 26"/>
                    <a:gd name="T5" fmla="*/ 4 h 19"/>
                    <a:gd name="T6" fmla="*/ 1 w 26"/>
                    <a:gd name="T7" fmla="*/ 0 h 19"/>
                    <a:gd name="T8" fmla="*/ 26 w 26"/>
                    <a:gd name="T9" fmla="*/ 17 h 19"/>
                  </a:gdLst>
                  <a:ahLst/>
                  <a:cxnLst>
                    <a:cxn ang="0">
                      <a:pos x="T0" y="T1"/>
                    </a:cxn>
                    <a:cxn ang="0">
                      <a:pos x="T2" y="T3"/>
                    </a:cxn>
                    <a:cxn ang="0">
                      <a:pos x="T4" y="T5"/>
                    </a:cxn>
                    <a:cxn ang="0">
                      <a:pos x="T6" y="T7"/>
                    </a:cxn>
                    <a:cxn ang="0">
                      <a:pos x="T8" y="T9"/>
                    </a:cxn>
                  </a:cxnLst>
                  <a:rect l="0" t="0" r="r" b="b"/>
                  <a:pathLst>
                    <a:path w="26" h="19">
                      <a:moveTo>
                        <a:pt x="26" y="17"/>
                      </a:moveTo>
                      <a:cubicBezTo>
                        <a:pt x="22" y="19"/>
                        <a:pt x="22" y="19"/>
                        <a:pt x="22" y="19"/>
                      </a:cubicBezTo>
                      <a:cubicBezTo>
                        <a:pt x="15" y="5"/>
                        <a:pt x="0" y="4"/>
                        <a:pt x="0" y="4"/>
                      </a:cubicBezTo>
                      <a:cubicBezTo>
                        <a:pt x="1" y="0"/>
                        <a:pt x="1" y="0"/>
                        <a:pt x="1" y="0"/>
                      </a:cubicBezTo>
                      <a:cubicBezTo>
                        <a:pt x="1" y="0"/>
                        <a:pt x="17" y="2"/>
                        <a:pt x="26" y="17"/>
                      </a:cubicBezTo>
                      <a:close/>
                    </a:path>
                  </a:pathLst>
                </a:custGeom>
                <a:solidFill>
                  <a:schemeClr val="bg1">
                    <a:lumMod val="85000"/>
                  </a:schemeClr>
                </a:solidFill>
                <a:ln>
                  <a:noFill/>
                </a:ln>
              </p:spPr>
              <p:txBody>
                <a:bodyPr anchor="ctr"/>
                <a:lstStyle/>
                <a:p>
                  <a:pPr algn="ctr"/>
                  <a:endParaRPr/>
                </a:p>
              </p:txBody>
            </p:sp>
            <p:sp>
              <p:nvSpPr>
                <p:cNvPr id="126" name="íSḻíďé">
                  <a:extLst>
                    <a:ext uri="{FF2B5EF4-FFF2-40B4-BE49-F238E27FC236}">
                      <a16:creationId xmlns:a16="http://schemas.microsoft.com/office/drawing/2014/main" id="{510767BA-76A2-46D1-9C4D-AEC68B8E0951}"/>
                    </a:ext>
                  </a:extLst>
                </p:cNvPr>
                <p:cNvSpPr/>
                <p:nvPr/>
              </p:nvSpPr>
              <p:spPr bwMode="auto">
                <a:xfrm>
                  <a:off x="4549526" y="5298547"/>
                  <a:ext cx="41250" cy="33317"/>
                </a:xfrm>
                <a:custGeom>
                  <a:avLst/>
                  <a:gdLst>
                    <a:gd name="T0" fmla="*/ 11 w 11"/>
                    <a:gd name="T1" fmla="*/ 8 h 9"/>
                    <a:gd name="T2" fmla="*/ 8 w 11"/>
                    <a:gd name="T3" fmla="*/ 9 h 9"/>
                    <a:gd name="T4" fmla="*/ 0 w 11"/>
                    <a:gd name="T5" fmla="*/ 3 h 9"/>
                    <a:gd name="T6" fmla="*/ 1 w 11"/>
                    <a:gd name="T7" fmla="*/ 0 h 9"/>
                    <a:gd name="T8" fmla="*/ 11 w 11"/>
                    <a:gd name="T9" fmla="*/ 8 h 9"/>
                  </a:gdLst>
                  <a:ahLst/>
                  <a:cxnLst>
                    <a:cxn ang="0">
                      <a:pos x="T0" y="T1"/>
                    </a:cxn>
                    <a:cxn ang="0">
                      <a:pos x="T2" y="T3"/>
                    </a:cxn>
                    <a:cxn ang="0">
                      <a:pos x="T4" y="T5"/>
                    </a:cxn>
                    <a:cxn ang="0">
                      <a:pos x="T6" y="T7"/>
                    </a:cxn>
                    <a:cxn ang="0">
                      <a:pos x="T8" y="T9"/>
                    </a:cxn>
                  </a:cxnLst>
                  <a:rect l="0" t="0" r="r" b="b"/>
                  <a:pathLst>
                    <a:path w="11" h="9">
                      <a:moveTo>
                        <a:pt x="11" y="8"/>
                      </a:moveTo>
                      <a:cubicBezTo>
                        <a:pt x="8" y="9"/>
                        <a:pt x="8" y="9"/>
                        <a:pt x="8" y="9"/>
                      </a:cubicBezTo>
                      <a:cubicBezTo>
                        <a:pt x="5" y="5"/>
                        <a:pt x="0" y="3"/>
                        <a:pt x="0" y="3"/>
                      </a:cubicBezTo>
                      <a:cubicBezTo>
                        <a:pt x="1" y="0"/>
                        <a:pt x="1" y="0"/>
                        <a:pt x="1" y="0"/>
                      </a:cubicBezTo>
                      <a:cubicBezTo>
                        <a:pt x="2" y="0"/>
                        <a:pt x="8" y="2"/>
                        <a:pt x="11" y="8"/>
                      </a:cubicBezTo>
                      <a:close/>
                    </a:path>
                  </a:pathLst>
                </a:custGeom>
                <a:solidFill>
                  <a:schemeClr val="bg1">
                    <a:lumMod val="85000"/>
                  </a:schemeClr>
                </a:solidFill>
                <a:ln>
                  <a:noFill/>
                </a:ln>
              </p:spPr>
              <p:txBody>
                <a:bodyPr anchor="ctr"/>
                <a:lstStyle/>
                <a:p>
                  <a:pPr algn="ctr"/>
                  <a:endParaRPr/>
                </a:p>
              </p:txBody>
            </p:sp>
            <p:sp>
              <p:nvSpPr>
                <p:cNvPr id="127" name="ïṩḷïḋé">
                  <a:extLst>
                    <a:ext uri="{FF2B5EF4-FFF2-40B4-BE49-F238E27FC236}">
                      <a16:creationId xmlns:a16="http://schemas.microsoft.com/office/drawing/2014/main" id="{BEABADD0-2783-48C6-9D94-E69C581CA2B2}"/>
                    </a:ext>
                  </a:extLst>
                </p:cNvPr>
                <p:cNvSpPr/>
                <p:nvPr/>
              </p:nvSpPr>
              <p:spPr bwMode="auto">
                <a:xfrm>
                  <a:off x="4703420" y="4960612"/>
                  <a:ext cx="150723" cy="138029"/>
                </a:xfrm>
                <a:custGeom>
                  <a:avLst/>
                  <a:gdLst>
                    <a:gd name="T0" fmla="*/ 15 w 40"/>
                    <a:gd name="T1" fmla="*/ 22 h 37"/>
                    <a:gd name="T2" fmla="*/ 10 w 40"/>
                    <a:gd name="T3" fmla="*/ 20 h 37"/>
                    <a:gd name="T4" fmla="*/ 4 w 40"/>
                    <a:gd name="T5" fmla="*/ 19 h 37"/>
                    <a:gd name="T6" fmla="*/ 3 w 40"/>
                    <a:gd name="T7" fmla="*/ 20 h 37"/>
                    <a:gd name="T8" fmla="*/ 9 w 40"/>
                    <a:gd name="T9" fmla="*/ 22 h 37"/>
                    <a:gd name="T10" fmla="*/ 14 w 40"/>
                    <a:gd name="T11" fmla="*/ 24 h 37"/>
                    <a:gd name="T12" fmla="*/ 21 w 40"/>
                    <a:gd name="T13" fmla="*/ 29 h 37"/>
                    <a:gd name="T14" fmla="*/ 17 w 40"/>
                    <a:gd name="T15" fmla="*/ 23 h 37"/>
                    <a:gd name="T16" fmla="*/ 15 w 40"/>
                    <a:gd name="T17" fmla="*/ 22 h 37"/>
                    <a:gd name="T18" fmla="*/ 10 w 40"/>
                    <a:gd name="T19" fmla="*/ 20 h 37"/>
                    <a:gd name="T20" fmla="*/ 4 w 40"/>
                    <a:gd name="T21" fmla="*/ 19 h 37"/>
                    <a:gd name="T22" fmla="*/ 3 w 40"/>
                    <a:gd name="T23" fmla="*/ 20 h 37"/>
                    <a:gd name="T24" fmla="*/ 9 w 40"/>
                    <a:gd name="T25" fmla="*/ 22 h 37"/>
                    <a:gd name="T26" fmla="*/ 14 w 40"/>
                    <a:gd name="T27" fmla="*/ 24 h 37"/>
                    <a:gd name="T28" fmla="*/ 21 w 40"/>
                    <a:gd name="T29" fmla="*/ 29 h 37"/>
                    <a:gd name="T30" fmla="*/ 17 w 40"/>
                    <a:gd name="T31" fmla="*/ 23 h 37"/>
                    <a:gd name="T32" fmla="*/ 29 w 40"/>
                    <a:gd name="T33" fmla="*/ 2 h 37"/>
                    <a:gd name="T34" fmla="*/ 15 w 40"/>
                    <a:gd name="T35" fmla="*/ 1 h 37"/>
                    <a:gd name="T36" fmla="*/ 11 w 40"/>
                    <a:gd name="T37" fmla="*/ 5 h 37"/>
                    <a:gd name="T38" fmla="*/ 2 w 40"/>
                    <a:gd name="T39" fmla="*/ 20 h 37"/>
                    <a:gd name="T40" fmla="*/ 7 w 40"/>
                    <a:gd name="T41" fmla="*/ 21 h 37"/>
                    <a:gd name="T42" fmla="*/ 13 w 40"/>
                    <a:gd name="T43" fmla="*/ 23 h 37"/>
                    <a:gd name="T44" fmla="*/ 16 w 40"/>
                    <a:gd name="T45" fmla="*/ 25 h 37"/>
                    <a:gd name="T46" fmla="*/ 22 w 40"/>
                    <a:gd name="T47" fmla="*/ 31 h 37"/>
                    <a:gd name="T48" fmla="*/ 24 w 40"/>
                    <a:gd name="T49" fmla="*/ 35 h 37"/>
                    <a:gd name="T50" fmla="*/ 30 w 40"/>
                    <a:gd name="T51" fmla="*/ 31 h 37"/>
                    <a:gd name="T52" fmla="*/ 26 w 40"/>
                    <a:gd name="T53" fmla="*/ 33 h 37"/>
                    <a:gd name="T54" fmla="*/ 22 w 40"/>
                    <a:gd name="T55" fmla="*/ 27 h 37"/>
                    <a:gd name="T56" fmla="*/ 15 w 40"/>
                    <a:gd name="T57" fmla="*/ 22 h 37"/>
                    <a:gd name="T58" fmla="*/ 10 w 40"/>
                    <a:gd name="T59" fmla="*/ 20 h 37"/>
                    <a:gd name="T60" fmla="*/ 4 w 40"/>
                    <a:gd name="T61" fmla="*/ 19 h 37"/>
                    <a:gd name="T62" fmla="*/ 13 w 40"/>
                    <a:gd name="T63" fmla="*/ 6 h 37"/>
                    <a:gd name="T64" fmla="*/ 28 w 40"/>
                    <a:gd name="T65" fmla="*/ 4 h 37"/>
                    <a:gd name="T66" fmla="*/ 37 w 40"/>
                    <a:gd name="T67" fmla="*/ 17 h 37"/>
                    <a:gd name="T68" fmla="*/ 17 w 40"/>
                    <a:gd name="T69" fmla="*/ 23 h 37"/>
                    <a:gd name="T70" fmla="*/ 13 w 40"/>
                    <a:gd name="T71" fmla="*/ 22 h 37"/>
                    <a:gd name="T72" fmla="*/ 8 w 40"/>
                    <a:gd name="T73" fmla="*/ 20 h 37"/>
                    <a:gd name="T74" fmla="*/ 4 w 40"/>
                    <a:gd name="T75" fmla="*/ 19 h 37"/>
                    <a:gd name="T76" fmla="*/ 7 w 40"/>
                    <a:gd name="T77" fmla="*/ 21 h 37"/>
                    <a:gd name="T78" fmla="*/ 13 w 40"/>
                    <a:gd name="T79" fmla="*/ 23 h 37"/>
                    <a:gd name="T80" fmla="*/ 16 w 40"/>
                    <a:gd name="T81" fmla="*/ 25 h 37"/>
                    <a:gd name="T82" fmla="*/ 22 w 40"/>
                    <a:gd name="T83" fmla="*/ 27 h 37"/>
                    <a:gd name="T84" fmla="*/ 17 w 40"/>
                    <a:gd name="T85" fmla="*/ 23 h 37"/>
                    <a:gd name="T86" fmla="*/ 13 w 40"/>
                    <a:gd name="T87" fmla="*/ 22 h 37"/>
                    <a:gd name="T88" fmla="*/ 8 w 40"/>
                    <a:gd name="T89" fmla="*/ 20 h 37"/>
                    <a:gd name="T90" fmla="*/ 4 w 40"/>
                    <a:gd name="T91" fmla="*/ 19 h 37"/>
                    <a:gd name="T92" fmla="*/ 7 w 40"/>
                    <a:gd name="T93" fmla="*/ 21 h 37"/>
                    <a:gd name="T94" fmla="*/ 13 w 40"/>
                    <a:gd name="T95" fmla="*/ 23 h 37"/>
                    <a:gd name="T96" fmla="*/ 16 w 40"/>
                    <a:gd name="T97" fmla="*/ 25 h 37"/>
                    <a:gd name="T98" fmla="*/ 22 w 40"/>
                    <a:gd name="T99" fmla="*/ 27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 h="37">
                      <a:moveTo>
                        <a:pt x="17" y="23"/>
                      </a:moveTo>
                      <a:cubicBezTo>
                        <a:pt x="16" y="23"/>
                        <a:pt x="16" y="23"/>
                        <a:pt x="15" y="22"/>
                      </a:cubicBezTo>
                      <a:cubicBezTo>
                        <a:pt x="15" y="22"/>
                        <a:pt x="14" y="22"/>
                        <a:pt x="13" y="22"/>
                      </a:cubicBezTo>
                      <a:cubicBezTo>
                        <a:pt x="12" y="21"/>
                        <a:pt x="11" y="21"/>
                        <a:pt x="10" y="20"/>
                      </a:cubicBezTo>
                      <a:cubicBezTo>
                        <a:pt x="10" y="20"/>
                        <a:pt x="9" y="20"/>
                        <a:pt x="8" y="20"/>
                      </a:cubicBezTo>
                      <a:cubicBezTo>
                        <a:pt x="7" y="19"/>
                        <a:pt x="5" y="19"/>
                        <a:pt x="4" y="19"/>
                      </a:cubicBezTo>
                      <a:cubicBezTo>
                        <a:pt x="4" y="19"/>
                        <a:pt x="4" y="19"/>
                        <a:pt x="4" y="19"/>
                      </a:cubicBezTo>
                      <a:cubicBezTo>
                        <a:pt x="3" y="20"/>
                        <a:pt x="3" y="20"/>
                        <a:pt x="3" y="20"/>
                      </a:cubicBezTo>
                      <a:cubicBezTo>
                        <a:pt x="3" y="20"/>
                        <a:pt x="5" y="21"/>
                        <a:pt x="7" y="21"/>
                      </a:cubicBezTo>
                      <a:cubicBezTo>
                        <a:pt x="8" y="21"/>
                        <a:pt x="9" y="22"/>
                        <a:pt x="9" y="22"/>
                      </a:cubicBezTo>
                      <a:cubicBezTo>
                        <a:pt x="10" y="22"/>
                        <a:pt x="11" y="23"/>
                        <a:pt x="13" y="23"/>
                      </a:cubicBezTo>
                      <a:cubicBezTo>
                        <a:pt x="13" y="23"/>
                        <a:pt x="14" y="24"/>
                        <a:pt x="14" y="24"/>
                      </a:cubicBezTo>
                      <a:cubicBezTo>
                        <a:pt x="15" y="24"/>
                        <a:pt x="15" y="25"/>
                        <a:pt x="16" y="25"/>
                      </a:cubicBezTo>
                      <a:cubicBezTo>
                        <a:pt x="18" y="26"/>
                        <a:pt x="19" y="27"/>
                        <a:pt x="21" y="29"/>
                      </a:cubicBezTo>
                      <a:cubicBezTo>
                        <a:pt x="22" y="27"/>
                        <a:pt x="22" y="27"/>
                        <a:pt x="22" y="27"/>
                      </a:cubicBezTo>
                      <a:cubicBezTo>
                        <a:pt x="20" y="26"/>
                        <a:pt x="19" y="25"/>
                        <a:pt x="17" y="23"/>
                      </a:cubicBezTo>
                      <a:close/>
                      <a:moveTo>
                        <a:pt x="17" y="23"/>
                      </a:moveTo>
                      <a:cubicBezTo>
                        <a:pt x="16" y="23"/>
                        <a:pt x="16" y="23"/>
                        <a:pt x="15" y="22"/>
                      </a:cubicBezTo>
                      <a:cubicBezTo>
                        <a:pt x="15" y="22"/>
                        <a:pt x="14" y="22"/>
                        <a:pt x="13" y="22"/>
                      </a:cubicBezTo>
                      <a:cubicBezTo>
                        <a:pt x="12" y="21"/>
                        <a:pt x="11" y="21"/>
                        <a:pt x="10" y="20"/>
                      </a:cubicBezTo>
                      <a:cubicBezTo>
                        <a:pt x="10" y="20"/>
                        <a:pt x="9" y="20"/>
                        <a:pt x="8" y="20"/>
                      </a:cubicBezTo>
                      <a:cubicBezTo>
                        <a:pt x="7" y="19"/>
                        <a:pt x="5" y="19"/>
                        <a:pt x="4" y="19"/>
                      </a:cubicBezTo>
                      <a:cubicBezTo>
                        <a:pt x="4" y="19"/>
                        <a:pt x="4" y="19"/>
                        <a:pt x="4" y="19"/>
                      </a:cubicBezTo>
                      <a:cubicBezTo>
                        <a:pt x="3" y="20"/>
                        <a:pt x="3" y="20"/>
                        <a:pt x="3" y="20"/>
                      </a:cubicBezTo>
                      <a:cubicBezTo>
                        <a:pt x="3" y="20"/>
                        <a:pt x="5" y="21"/>
                        <a:pt x="7" y="21"/>
                      </a:cubicBezTo>
                      <a:cubicBezTo>
                        <a:pt x="8" y="21"/>
                        <a:pt x="9" y="22"/>
                        <a:pt x="9" y="22"/>
                      </a:cubicBezTo>
                      <a:cubicBezTo>
                        <a:pt x="10" y="22"/>
                        <a:pt x="11" y="23"/>
                        <a:pt x="13" y="23"/>
                      </a:cubicBezTo>
                      <a:cubicBezTo>
                        <a:pt x="13" y="23"/>
                        <a:pt x="14" y="24"/>
                        <a:pt x="14" y="24"/>
                      </a:cubicBezTo>
                      <a:cubicBezTo>
                        <a:pt x="15" y="24"/>
                        <a:pt x="15" y="25"/>
                        <a:pt x="16" y="25"/>
                      </a:cubicBezTo>
                      <a:cubicBezTo>
                        <a:pt x="18" y="26"/>
                        <a:pt x="19" y="27"/>
                        <a:pt x="21" y="29"/>
                      </a:cubicBezTo>
                      <a:cubicBezTo>
                        <a:pt x="22" y="27"/>
                        <a:pt x="22" y="27"/>
                        <a:pt x="22" y="27"/>
                      </a:cubicBezTo>
                      <a:cubicBezTo>
                        <a:pt x="20" y="26"/>
                        <a:pt x="19" y="25"/>
                        <a:pt x="17" y="23"/>
                      </a:cubicBezTo>
                      <a:close/>
                      <a:moveTo>
                        <a:pt x="40" y="15"/>
                      </a:moveTo>
                      <a:cubicBezTo>
                        <a:pt x="40" y="15"/>
                        <a:pt x="37" y="6"/>
                        <a:pt x="29" y="2"/>
                      </a:cubicBezTo>
                      <a:cubicBezTo>
                        <a:pt x="25" y="0"/>
                        <a:pt x="20" y="0"/>
                        <a:pt x="15" y="0"/>
                      </a:cubicBezTo>
                      <a:cubicBezTo>
                        <a:pt x="15" y="1"/>
                        <a:pt x="15" y="1"/>
                        <a:pt x="15" y="1"/>
                      </a:cubicBezTo>
                      <a:cubicBezTo>
                        <a:pt x="11" y="5"/>
                        <a:pt x="11" y="5"/>
                        <a:pt x="11" y="5"/>
                      </a:cubicBezTo>
                      <a:cubicBezTo>
                        <a:pt x="11" y="5"/>
                        <a:pt x="11" y="5"/>
                        <a:pt x="11" y="5"/>
                      </a:cubicBezTo>
                      <a:cubicBezTo>
                        <a:pt x="0" y="20"/>
                        <a:pt x="0" y="20"/>
                        <a:pt x="0" y="20"/>
                      </a:cubicBezTo>
                      <a:cubicBezTo>
                        <a:pt x="2" y="20"/>
                        <a:pt x="2" y="20"/>
                        <a:pt x="2" y="20"/>
                      </a:cubicBezTo>
                      <a:cubicBezTo>
                        <a:pt x="2" y="20"/>
                        <a:pt x="2" y="20"/>
                        <a:pt x="3" y="20"/>
                      </a:cubicBezTo>
                      <a:cubicBezTo>
                        <a:pt x="3" y="20"/>
                        <a:pt x="5" y="21"/>
                        <a:pt x="7" y="21"/>
                      </a:cubicBezTo>
                      <a:cubicBezTo>
                        <a:pt x="8" y="21"/>
                        <a:pt x="9" y="22"/>
                        <a:pt x="9" y="22"/>
                      </a:cubicBezTo>
                      <a:cubicBezTo>
                        <a:pt x="10" y="22"/>
                        <a:pt x="11" y="23"/>
                        <a:pt x="13" y="23"/>
                      </a:cubicBezTo>
                      <a:cubicBezTo>
                        <a:pt x="13" y="23"/>
                        <a:pt x="14" y="24"/>
                        <a:pt x="14" y="24"/>
                      </a:cubicBezTo>
                      <a:cubicBezTo>
                        <a:pt x="15" y="24"/>
                        <a:pt x="15" y="25"/>
                        <a:pt x="16" y="25"/>
                      </a:cubicBezTo>
                      <a:cubicBezTo>
                        <a:pt x="18" y="26"/>
                        <a:pt x="19" y="27"/>
                        <a:pt x="21" y="29"/>
                      </a:cubicBezTo>
                      <a:cubicBezTo>
                        <a:pt x="21" y="29"/>
                        <a:pt x="22" y="30"/>
                        <a:pt x="22" y="31"/>
                      </a:cubicBezTo>
                      <a:cubicBezTo>
                        <a:pt x="23" y="32"/>
                        <a:pt x="24" y="33"/>
                        <a:pt x="24" y="35"/>
                      </a:cubicBezTo>
                      <a:cubicBezTo>
                        <a:pt x="24" y="35"/>
                        <a:pt x="24" y="35"/>
                        <a:pt x="24" y="35"/>
                      </a:cubicBezTo>
                      <a:cubicBezTo>
                        <a:pt x="25" y="37"/>
                        <a:pt x="25" y="37"/>
                        <a:pt x="25" y="37"/>
                      </a:cubicBezTo>
                      <a:cubicBezTo>
                        <a:pt x="30" y="31"/>
                        <a:pt x="30" y="31"/>
                        <a:pt x="30" y="31"/>
                      </a:cubicBezTo>
                      <a:cubicBezTo>
                        <a:pt x="40" y="15"/>
                        <a:pt x="40" y="15"/>
                        <a:pt x="40" y="15"/>
                      </a:cubicBezTo>
                      <a:close/>
                      <a:moveTo>
                        <a:pt x="26" y="33"/>
                      </a:moveTo>
                      <a:cubicBezTo>
                        <a:pt x="25" y="31"/>
                        <a:pt x="24" y="30"/>
                        <a:pt x="23" y="29"/>
                      </a:cubicBezTo>
                      <a:cubicBezTo>
                        <a:pt x="23" y="28"/>
                        <a:pt x="22" y="28"/>
                        <a:pt x="22" y="27"/>
                      </a:cubicBezTo>
                      <a:cubicBezTo>
                        <a:pt x="20" y="26"/>
                        <a:pt x="19" y="25"/>
                        <a:pt x="17" y="23"/>
                      </a:cubicBezTo>
                      <a:cubicBezTo>
                        <a:pt x="16" y="23"/>
                        <a:pt x="16" y="23"/>
                        <a:pt x="15" y="22"/>
                      </a:cubicBezTo>
                      <a:cubicBezTo>
                        <a:pt x="15" y="22"/>
                        <a:pt x="14" y="22"/>
                        <a:pt x="13" y="22"/>
                      </a:cubicBezTo>
                      <a:cubicBezTo>
                        <a:pt x="12" y="21"/>
                        <a:pt x="11" y="21"/>
                        <a:pt x="10" y="20"/>
                      </a:cubicBezTo>
                      <a:cubicBezTo>
                        <a:pt x="10" y="20"/>
                        <a:pt x="9" y="20"/>
                        <a:pt x="8" y="20"/>
                      </a:cubicBezTo>
                      <a:cubicBezTo>
                        <a:pt x="7" y="19"/>
                        <a:pt x="5" y="19"/>
                        <a:pt x="4" y="19"/>
                      </a:cubicBezTo>
                      <a:cubicBezTo>
                        <a:pt x="4" y="19"/>
                        <a:pt x="4" y="19"/>
                        <a:pt x="4" y="19"/>
                      </a:cubicBezTo>
                      <a:cubicBezTo>
                        <a:pt x="13" y="6"/>
                        <a:pt x="13" y="6"/>
                        <a:pt x="13" y="6"/>
                      </a:cubicBezTo>
                      <a:cubicBezTo>
                        <a:pt x="16" y="2"/>
                        <a:pt x="16" y="2"/>
                        <a:pt x="16" y="2"/>
                      </a:cubicBezTo>
                      <a:cubicBezTo>
                        <a:pt x="20" y="2"/>
                        <a:pt x="24" y="2"/>
                        <a:pt x="28" y="4"/>
                      </a:cubicBezTo>
                      <a:cubicBezTo>
                        <a:pt x="35" y="7"/>
                        <a:pt x="38" y="13"/>
                        <a:pt x="38" y="15"/>
                      </a:cubicBezTo>
                      <a:cubicBezTo>
                        <a:pt x="37" y="17"/>
                        <a:pt x="37" y="17"/>
                        <a:pt x="37" y="17"/>
                      </a:cubicBezTo>
                      <a:lnTo>
                        <a:pt x="26" y="33"/>
                      </a:lnTo>
                      <a:close/>
                      <a:moveTo>
                        <a:pt x="17" y="23"/>
                      </a:moveTo>
                      <a:cubicBezTo>
                        <a:pt x="16" y="23"/>
                        <a:pt x="16" y="23"/>
                        <a:pt x="15" y="22"/>
                      </a:cubicBezTo>
                      <a:cubicBezTo>
                        <a:pt x="15" y="22"/>
                        <a:pt x="14" y="22"/>
                        <a:pt x="13" y="22"/>
                      </a:cubicBezTo>
                      <a:cubicBezTo>
                        <a:pt x="12" y="21"/>
                        <a:pt x="11" y="21"/>
                        <a:pt x="10" y="20"/>
                      </a:cubicBezTo>
                      <a:cubicBezTo>
                        <a:pt x="10" y="20"/>
                        <a:pt x="9" y="20"/>
                        <a:pt x="8" y="20"/>
                      </a:cubicBezTo>
                      <a:cubicBezTo>
                        <a:pt x="7" y="19"/>
                        <a:pt x="5" y="19"/>
                        <a:pt x="4" y="19"/>
                      </a:cubicBezTo>
                      <a:cubicBezTo>
                        <a:pt x="4" y="19"/>
                        <a:pt x="4" y="19"/>
                        <a:pt x="4" y="19"/>
                      </a:cubicBezTo>
                      <a:cubicBezTo>
                        <a:pt x="3" y="20"/>
                        <a:pt x="3" y="20"/>
                        <a:pt x="3" y="20"/>
                      </a:cubicBezTo>
                      <a:cubicBezTo>
                        <a:pt x="3" y="20"/>
                        <a:pt x="5" y="21"/>
                        <a:pt x="7" y="21"/>
                      </a:cubicBezTo>
                      <a:cubicBezTo>
                        <a:pt x="8" y="21"/>
                        <a:pt x="9" y="22"/>
                        <a:pt x="9" y="22"/>
                      </a:cubicBezTo>
                      <a:cubicBezTo>
                        <a:pt x="10" y="22"/>
                        <a:pt x="11" y="23"/>
                        <a:pt x="13" y="23"/>
                      </a:cubicBezTo>
                      <a:cubicBezTo>
                        <a:pt x="13" y="23"/>
                        <a:pt x="14" y="24"/>
                        <a:pt x="14" y="24"/>
                      </a:cubicBezTo>
                      <a:cubicBezTo>
                        <a:pt x="15" y="24"/>
                        <a:pt x="15" y="25"/>
                        <a:pt x="16" y="25"/>
                      </a:cubicBezTo>
                      <a:cubicBezTo>
                        <a:pt x="18" y="26"/>
                        <a:pt x="19" y="27"/>
                        <a:pt x="21" y="29"/>
                      </a:cubicBezTo>
                      <a:cubicBezTo>
                        <a:pt x="22" y="27"/>
                        <a:pt x="22" y="27"/>
                        <a:pt x="22" y="27"/>
                      </a:cubicBezTo>
                      <a:cubicBezTo>
                        <a:pt x="20" y="26"/>
                        <a:pt x="19" y="25"/>
                        <a:pt x="17" y="23"/>
                      </a:cubicBezTo>
                      <a:close/>
                      <a:moveTo>
                        <a:pt x="17" y="23"/>
                      </a:moveTo>
                      <a:cubicBezTo>
                        <a:pt x="16" y="23"/>
                        <a:pt x="16" y="23"/>
                        <a:pt x="15" y="22"/>
                      </a:cubicBezTo>
                      <a:cubicBezTo>
                        <a:pt x="15" y="22"/>
                        <a:pt x="14" y="22"/>
                        <a:pt x="13" y="22"/>
                      </a:cubicBezTo>
                      <a:cubicBezTo>
                        <a:pt x="12" y="21"/>
                        <a:pt x="11" y="21"/>
                        <a:pt x="10" y="20"/>
                      </a:cubicBezTo>
                      <a:cubicBezTo>
                        <a:pt x="10" y="20"/>
                        <a:pt x="9" y="20"/>
                        <a:pt x="8" y="20"/>
                      </a:cubicBezTo>
                      <a:cubicBezTo>
                        <a:pt x="7" y="19"/>
                        <a:pt x="5" y="19"/>
                        <a:pt x="4" y="19"/>
                      </a:cubicBezTo>
                      <a:cubicBezTo>
                        <a:pt x="4" y="19"/>
                        <a:pt x="4" y="19"/>
                        <a:pt x="4" y="19"/>
                      </a:cubicBezTo>
                      <a:cubicBezTo>
                        <a:pt x="3" y="20"/>
                        <a:pt x="3" y="20"/>
                        <a:pt x="3" y="20"/>
                      </a:cubicBezTo>
                      <a:cubicBezTo>
                        <a:pt x="3" y="20"/>
                        <a:pt x="5" y="21"/>
                        <a:pt x="7" y="21"/>
                      </a:cubicBezTo>
                      <a:cubicBezTo>
                        <a:pt x="8" y="21"/>
                        <a:pt x="9" y="22"/>
                        <a:pt x="9" y="22"/>
                      </a:cubicBezTo>
                      <a:cubicBezTo>
                        <a:pt x="10" y="22"/>
                        <a:pt x="11" y="23"/>
                        <a:pt x="13" y="23"/>
                      </a:cubicBezTo>
                      <a:cubicBezTo>
                        <a:pt x="13" y="23"/>
                        <a:pt x="14" y="24"/>
                        <a:pt x="14" y="24"/>
                      </a:cubicBezTo>
                      <a:cubicBezTo>
                        <a:pt x="15" y="24"/>
                        <a:pt x="15" y="25"/>
                        <a:pt x="16" y="25"/>
                      </a:cubicBezTo>
                      <a:cubicBezTo>
                        <a:pt x="18" y="26"/>
                        <a:pt x="19" y="27"/>
                        <a:pt x="21" y="29"/>
                      </a:cubicBezTo>
                      <a:cubicBezTo>
                        <a:pt x="22" y="27"/>
                        <a:pt x="22" y="27"/>
                        <a:pt x="22" y="27"/>
                      </a:cubicBezTo>
                      <a:cubicBezTo>
                        <a:pt x="20" y="26"/>
                        <a:pt x="19" y="25"/>
                        <a:pt x="17" y="23"/>
                      </a:cubicBezTo>
                      <a:close/>
                    </a:path>
                  </a:pathLst>
                </a:custGeom>
                <a:solidFill>
                  <a:schemeClr val="bg1">
                    <a:lumMod val="85000"/>
                  </a:schemeClr>
                </a:solidFill>
                <a:ln>
                  <a:noFill/>
                </a:ln>
              </p:spPr>
              <p:txBody>
                <a:bodyPr anchor="ctr"/>
                <a:lstStyle/>
                <a:p>
                  <a:pPr algn="ctr"/>
                  <a:endParaRPr/>
                </a:p>
              </p:txBody>
            </p:sp>
          </p:grpSp>
          <p:grpSp>
            <p:nvGrpSpPr>
              <p:cNvPr id="38" name="ïṥľîḓé">
                <a:extLst>
                  <a:ext uri="{FF2B5EF4-FFF2-40B4-BE49-F238E27FC236}">
                    <a16:creationId xmlns:a16="http://schemas.microsoft.com/office/drawing/2014/main" id="{B09E3866-172F-4A1C-A5A3-C5F58F1F3722}"/>
                  </a:ext>
                </a:extLst>
              </p:cNvPr>
              <p:cNvGrpSpPr/>
              <p:nvPr/>
            </p:nvGrpSpPr>
            <p:grpSpPr>
              <a:xfrm>
                <a:off x="1416748" y="2456247"/>
                <a:ext cx="312549" cy="442646"/>
                <a:chOff x="5698186" y="1950933"/>
                <a:chExt cx="312549" cy="442646"/>
              </a:xfrm>
            </p:grpSpPr>
            <p:sp>
              <p:nvSpPr>
                <p:cNvPr id="118" name="iṧḻide">
                  <a:extLst>
                    <a:ext uri="{FF2B5EF4-FFF2-40B4-BE49-F238E27FC236}">
                      <a16:creationId xmlns:a16="http://schemas.microsoft.com/office/drawing/2014/main" id="{0B60808A-97B8-47F3-B4C2-746AADAD4930}"/>
                    </a:ext>
                  </a:extLst>
                </p:cNvPr>
                <p:cNvSpPr/>
                <p:nvPr/>
              </p:nvSpPr>
              <p:spPr bwMode="auto">
                <a:xfrm>
                  <a:off x="5702945" y="1950933"/>
                  <a:ext cx="307790" cy="442646"/>
                </a:xfrm>
                <a:custGeom>
                  <a:avLst/>
                  <a:gdLst>
                    <a:gd name="T0" fmla="*/ 82 w 82"/>
                    <a:gd name="T1" fmla="*/ 118 h 118"/>
                    <a:gd name="T2" fmla="*/ 29 w 82"/>
                    <a:gd name="T3" fmla="*/ 116 h 118"/>
                    <a:gd name="T4" fmla="*/ 47 w 82"/>
                    <a:gd name="T5" fmla="*/ 96 h 118"/>
                    <a:gd name="T6" fmla="*/ 30 w 82"/>
                    <a:gd name="T7" fmla="*/ 1 h 118"/>
                    <a:gd name="T8" fmla="*/ 31 w 82"/>
                    <a:gd name="T9" fmla="*/ 0 h 118"/>
                    <a:gd name="T10" fmla="*/ 59 w 82"/>
                    <a:gd name="T11" fmla="*/ 18 h 118"/>
                    <a:gd name="T12" fmla="*/ 58 w 82"/>
                    <a:gd name="T13" fmla="*/ 20 h 118"/>
                    <a:gd name="T14" fmla="*/ 60 w 82"/>
                    <a:gd name="T15" fmla="*/ 86 h 118"/>
                    <a:gd name="T16" fmla="*/ 79 w 82"/>
                    <a:gd name="T17" fmla="*/ 70 h 118"/>
                    <a:gd name="T18" fmla="*/ 82 w 82"/>
                    <a:gd name="T19" fmla="*/ 118 h 118"/>
                    <a:gd name="T20" fmla="*/ 36 w 82"/>
                    <a:gd name="T21" fmla="*/ 113 h 118"/>
                    <a:gd name="T22" fmla="*/ 79 w 82"/>
                    <a:gd name="T23" fmla="*/ 115 h 118"/>
                    <a:gd name="T24" fmla="*/ 76 w 82"/>
                    <a:gd name="T25" fmla="*/ 76 h 118"/>
                    <a:gd name="T26" fmla="*/ 59 w 82"/>
                    <a:gd name="T27" fmla="*/ 90 h 118"/>
                    <a:gd name="T28" fmla="*/ 59 w 82"/>
                    <a:gd name="T29" fmla="*/ 89 h 118"/>
                    <a:gd name="T30" fmla="*/ 55 w 82"/>
                    <a:gd name="T31" fmla="*/ 19 h 118"/>
                    <a:gd name="T32" fmla="*/ 32 w 82"/>
                    <a:gd name="T33" fmla="*/ 4 h 118"/>
                    <a:gd name="T34" fmla="*/ 50 w 82"/>
                    <a:gd name="T35" fmla="*/ 95 h 118"/>
                    <a:gd name="T36" fmla="*/ 52 w 82"/>
                    <a:gd name="T37" fmla="*/ 96 h 118"/>
                    <a:gd name="T38" fmla="*/ 36 w 82"/>
                    <a:gd name="T39" fmla="*/ 113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2" h="118">
                      <a:moveTo>
                        <a:pt x="82" y="118"/>
                      </a:moveTo>
                      <a:cubicBezTo>
                        <a:pt x="29" y="116"/>
                        <a:pt x="29" y="116"/>
                        <a:pt x="29" y="116"/>
                      </a:cubicBezTo>
                      <a:cubicBezTo>
                        <a:pt x="47" y="96"/>
                        <a:pt x="47" y="96"/>
                        <a:pt x="47" y="96"/>
                      </a:cubicBezTo>
                      <a:cubicBezTo>
                        <a:pt x="0" y="62"/>
                        <a:pt x="30" y="2"/>
                        <a:pt x="30" y="1"/>
                      </a:cubicBezTo>
                      <a:cubicBezTo>
                        <a:pt x="31" y="0"/>
                        <a:pt x="31" y="0"/>
                        <a:pt x="31" y="0"/>
                      </a:cubicBezTo>
                      <a:cubicBezTo>
                        <a:pt x="59" y="18"/>
                        <a:pt x="59" y="18"/>
                        <a:pt x="59" y="18"/>
                      </a:cubicBezTo>
                      <a:cubicBezTo>
                        <a:pt x="58" y="20"/>
                        <a:pt x="58" y="20"/>
                        <a:pt x="58" y="20"/>
                      </a:cubicBezTo>
                      <a:cubicBezTo>
                        <a:pt x="34" y="53"/>
                        <a:pt x="55" y="80"/>
                        <a:pt x="60" y="86"/>
                      </a:cubicBezTo>
                      <a:cubicBezTo>
                        <a:pt x="79" y="70"/>
                        <a:pt x="79" y="70"/>
                        <a:pt x="79" y="70"/>
                      </a:cubicBezTo>
                      <a:lnTo>
                        <a:pt x="82" y="118"/>
                      </a:lnTo>
                      <a:close/>
                      <a:moveTo>
                        <a:pt x="36" y="113"/>
                      </a:moveTo>
                      <a:cubicBezTo>
                        <a:pt x="79" y="115"/>
                        <a:pt x="79" y="115"/>
                        <a:pt x="79" y="115"/>
                      </a:cubicBezTo>
                      <a:cubicBezTo>
                        <a:pt x="76" y="76"/>
                        <a:pt x="76" y="76"/>
                        <a:pt x="76" y="76"/>
                      </a:cubicBezTo>
                      <a:cubicBezTo>
                        <a:pt x="59" y="90"/>
                        <a:pt x="59" y="90"/>
                        <a:pt x="59" y="90"/>
                      </a:cubicBezTo>
                      <a:cubicBezTo>
                        <a:pt x="59" y="89"/>
                        <a:pt x="59" y="89"/>
                        <a:pt x="59" y="89"/>
                      </a:cubicBezTo>
                      <a:cubicBezTo>
                        <a:pt x="58" y="88"/>
                        <a:pt x="28" y="58"/>
                        <a:pt x="55" y="19"/>
                      </a:cubicBezTo>
                      <a:cubicBezTo>
                        <a:pt x="32" y="4"/>
                        <a:pt x="32" y="4"/>
                        <a:pt x="32" y="4"/>
                      </a:cubicBezTo>
                      <a:cubicBezTo>
                        <a:pt x="28" y="14"/>
                        <a:pt x="7" y="65"/>
                        <a:pt x="50" y="95"/>
                      </a:cubicBezTo>
                      <a:cubicBezTo>
                        <a:pt x="52" y="96"/>
                        <a:pt x="52" y="96"/>
                        <a:pt x="52" y="96"/>
                      </a:cubicBezTo>
                      <a:lnTo>
                        <a:pt x="36" y="113"/>
                      </a:lnTo>
                      <a:close/>
                    </a:path>
                  </a:pathLst>
                </a:custGeom>
                <a:solidFill>
                  <a:schemeClr val="bg1">
                    <a:lumMod val="85000"/>
                  </a:schemeClr>
                </a:solidFill>
                <a:ln>
                  <a:noFill/>
                </a:ln>
              </p:spPr>
              <p:txBody>
                <a:bodyPr anchor="ctr"/>
                <a:lstStyle/>
                <a:p>
                  <a:pPr algn="ctr"/>
                  <a:endParaRPr/>
                </a:p>
              </p:txBody>
            </p:sp>
            <p:sp>
              <p:nvSpPr>
                <p:cNvPr id="119" name="iṧ1iḍè">
                  <a:extLst>
                    <a:ext uri="{FF2B5EF4-FFF2-40B4-BE49-F238E27FC236}">
                      <a16:creationId xmlns:a16="http://schemas.microsoft.com/office/drawing/2014/main" id="{971823A6-0031-4F09-83EE-8D286B83C3A1}"/>
                    </a:ext>
                  </a:extLst>
                </p:cNvPr>
                <p:cNvSpPr/>
                <p:nvPr/>
              </p:nvSpPr>
              <p:spPr bwMode="auto">
                <a:xfrm>
                  <a:off x="5698186" y="1954106"/>
                  <a:ext cx="199905" cy="431541"/>
                </a:xfrm>
                <a:custGeom>
                  <a:avLst/>
                  <a:gdLst>
                    <a:gd name="T0" fmla="*/ 34 w 53"/>
                    <a:gd name="T1" fmla="*/ 115 h 115"/>
                    <a:gd name="T2" fmla="*/ 22 w 53"/>
                    <a:gd name="T3" fmla="*/ 113 h 115"/>
                    <a:gd name="T4" fmla="*/ 37 w 53"/>
                    <a:gd name="T5" fmla="*/ 96 h 115"/>
                    <a:gd name="T6" fmla="*/ 20 w 53"/>
                    <a:gd name="T7" fmla="*/ 10 h 115"/>
                    <a:gd name="T8" fmla="*/ 21 w 53"/>
                    <a:gd name="T9" fmla="*/ 10 h 115"/>
                    <a:gd name="T10" fmla="*/ 31 w 53"/>
                    <a:gd name="T11" fmla="*/ 0 h 115"/>
                    <a:gd name="T12" fmla="*/ 33 w 53"/>
                    <a:gd name="T13" fmla="*/ 2 h 115"/>
                    <a:gd name="T14" fmla="*/ 23 w 53"/>
                    <a:gd name="T15" fmla="*/ 12 h 115"/>
                    <a:gd name="T16" fmla="*/ 40 w 53"/>
                    <a:gd name="T17" fmla="*/ 94 h 115"/>
                    <a:gd name="T18" fmla="*/ 53 w 53"/>
                    <a:gd name="T19" fmla="*/ 94 h 115"/>
                    <a:gd name="T20" fmla="*/ 34 w 53"/>
                    <a:gd name="T21" fmla="*/ 115 h 115"/>
                    <a:gd name="T22" fmla="*/ 28 w 53"/>
                    <a:gd name="T23" fmla="*/ 111 h 115"/>
                    <a:gd name="T24" fmla="*/ 33 w 53"/>
                    <a:gd name="T25" fmla="*/ 112 h 115"/>
                    <a:gd name="T26" fmla="*/ 46 w 53"/>
                    <a:gd name="T27" fmla="*/ 97 h 115"/>
                    <a:gd name="T28" fmla="*/ 40 w 53"/>
                    <a:gd name="T29" fmla="*/ 97 h 115"/>
                    <a:gd name="T30" fmla="*/ 28 w 53"/>
                    <a:gd name="T31" fmla="*/ 11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3" h="115">
                      <a:moveTo>
                        <a:pt x="34" y="115"/>
                      </a:moveTo>
                      <a:cubicBezTo>
                        <a:pt x="22" y="113"/>
                        <a:pt x="22" y="113"/>
                        <a:pt x="22" y="113"/>
                      </a:cubicBezTo>
                      <a:cubicBezTo>
                        <a:pt x="37" y="96"/>
                        <a:pt x="37" y="96"/>
                        <a:pt x="37" y="96"/>
                      </a:cubicBezTo>
                      <a:cubicBezTo>
                        <a:pt x="30" y="90"/>
                        <a:pt x="0" y="59"/>
                        <a:pt x="20" y="10"/>
                      </a:cubicBezTo>
                      <a:cubicBezTo>
                        <a:pt x="21" y="10"/>
                        <a:pt x="21" y="10"/>
                        <a:pt x="21" y="10"/>
                      </a:cubicBezTo>
                      <a:cubicBezTo>
                        <a:pt x="31" y="0"/>
                        <a:pt x="31" y="0"/>
                        <a:pt x="31" y="0"/>
                      </a:cubicBezTo>
                      <a:cubicBezTo>
                        <a:pt x="33" y="2"/>
                        <a:pt x="33" y="2"/>
                        <a:pt x="33" y="2"/>
                      </a:cubicBezTo>
                      <a:cubicBezTo>
                        <a:pt x="23" y="12"/>
                        <a:pt x="23" y="12"/>
                        <a:pt x="23" y="12"/>
                      </a:cubicBezTo>
                      <a:cubicBezTo>
                        <a:pt x="3" y="61"/>
                        <a:pt x="36" y="91"/>
                        <a:pt x="40" y="94"/>
                      </a:cubicBezTo>
                      <a:cubicBezTo>
                        <a:pt x="53" y="94"/>
                        <a:pt x="53" y="94"/>
                        <a:pt x="53" y="94"/>
                      </a:cubicBezTo>
                      <a:lnTo>
                        <a:pt x="34" y="115"/>
                      </a:lnTo>
                      <a:close/>
                      <a:moveTo>
                        <a:pt x="28" y="111"/>
                      </a:moveTo>
                      <a:cubicBezTo>
                        <a:pt x="33" y="112"/>
                        <a:pt x="33" y="112"/>
                        <a:pt x="33" y="112"/>
                      </a:cubicBezTo>
                      <a:cubicBezTo>
                        <a:pt x="46" y="97"/>
                        <a:pt x="46" y="97"/>
                        <a:pt x="46" y="97"/>
                      </a:cubicBezTo>
                      <a:cubicBezTo>
                        <a:pt x="40" y="97"/>
                        <a:pt x="40" y="97"/>
                        <a:pt x="40" y="97"/>
                      </a:cubicBezTo>
                      <a:lnTo>
                        <a:pt x="28" y="111"/>
                      </a:lnTo>
                      <a:close/>
                    </a:path>
                  </a:pathLst>
                </a:custGeom>
                <a:solidFill>
                  <a:schemeClr val="bg1">
                    <a:lumMod val="85000"/>
                  </a:schemeClr>
                </a:solidFill>
                <a:ln>
                  <a:noFill/>
                </a:ln>
              </p:spPr>
              <p:txBody>
                <a:bodyPr anchor="ctr"/>
                <a:lstStyle/>
                <a:p>
                  <a:pPr algn="ctr"/>
                  <a:endParaRPr/>
                </a:p>
              </p:txBody>
            </p:sp>
            <p:sp>
              <p:nvSpPr>
                <p:cNvPr id="120" name="íŝḻïdè">
                  <a:extLst>
                    <a:ext uri="{FF2B5EF4-FFF2-40B4-BE49-F238E27FC236}">
                      <a16:creationId xmlns:a16="http://schemas.microsoft.com/office/drawing/2014/main" id="{00B1A0EB-7499-440C-99C4-EC0E98A00F76}"/>
                    </a:ext>
                  </a:extLst>
                </p:cNvPr>
                <p:cNvSpPr/>
                <p:nvPr/>
              </p:nvSpPr>
              <p:spPr bwMode="auto">
                <a:xfrm>
                  <a:off x="5906023" y="2217473"/>
                  <a:ext cx="90433" cy="44423"/>
                </a:xfrm>
                <a:custGeom>
                  <a:avLst/>
                  <a:gdLst>
                    <a:gd name="T0" fmla="*/ 5 w 57"/>
                    <a:gd name="T1" fmla="*/ 28 h 28"/>
                    <a:gd name="T2" fmla="*/ 0 w 57"/>
                    <a:gd name="T3" fmla="*/ 23 h 28"/>
                    <a:gd name="T4" fmla="*/ 24 w 57"/>
                    <a:gd name="T5" fmla="*/ 0 h 28"/>
                    <a:gd name="T6" fmla="*/ 57 w 57"/>
                    <a:gd name="T7" fmla="*/ 0 h 28"/>
                    <a:gd name="T8" fmla="*/ 57 w 57"/>
                    <a:gd name="T9" fmla="*/ 7 h 28"/>
                    <a:gd name="T10" fmla="*/ 28 w 57"/>
                    <a:gd name="T11" fmla="*/ 7 h 28"/>
                    <a:gd name="T12" fmla="*/ 5 w 57"/>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57" h="28">
                      <a:moveTo>
                        <a:pt x="5" y="28"/>
                      </a:moveTo>
                      <a:lnTo>
                        <a:pt x="0" y="23"/>
                      </a:lnTo>
                      <a:lnTo>
                        <a:pt x="24" y="0"/>
                      </a:lnTo>
                      <a:lnTo>
                        <a:pt x="57" y="0"/>
                      </a:lnTo>
                      <a:lnTo>
                        <a:pt x="57" y="7"/>
                      </a:lnTo>
                      <a:lnTo>
                        <a:pt x="28" y="7"/>
                      </a:lnTo>
                      <a:lnTo>
                        <a:pt x="5" y="28"/>
                      </a:lnTo>
                      <a:close/>
                    </a:path>
                  </a:pathLst>
                </a:custGeom>
                <a:solidFill>
                  <a:schemeClr val="bg1">
                    <a:lumMod val="85000"/>
                  </a:schemeClr>
                </a:solidFill>
                <a:ln>
                  <a:noFill/>
                </a:ln>
              </p:spPr>
              <p:txBody>
                <a:bodyPr anchor="ctr"/>
                <a:lstStyle/>
                <a:p>
                  <a:pPr algn="ctr"/>
                  <a:endParaRPr/>
                </a:p>
              </p:txBody>
            </p:sp>
          </p:grpSp>
          <p:grpSp>
            <p:nvGrpSpPr>
              <p:cNvPr id="39" name="íşľiḑé">
                <a:extLst>
                  <a:ext uri="{FF2B5EF4-FFF2-40B4-BE49-F238E27FC236}">
                    <a16:creationId xmlns:a16="http://schemas.microsoft.com/office/drawing/2014/main" id="{E1C65C90-ED0C-480F-BD57-9A82D0CCBA49}"/>
                  </a:ext>
                </a:extLst>
              </p:cNvPr>
              <p:cNvGrpSpPr/>
              <p:nvPr/>
            </p:nvGrpSpPr>
            <p:grpSpPr>
              <a:xfrm>
                <a:off x="2170350" y="4994742"/>
                <a:ext cx="230051" cy="326829"/>
                <a:chOff x="4382937" y="5523837"/>
                <a:chExt cx="230051" cy="326829"/>
              </a:xfrm>
            </p:grpSpPr>
            <p:sp>
              <p:nvSpPr>
                <p:cNvPr id="115" name="îṩḻíḓê">
                  <a:extLst>
                    <a:ext uri="{FF2B5EF4-FFF2-40B4-BE49-F238E27FC236}">
                      <a16:creationId xmlns:a16="http://schemas.microsoft.com/office/drawing/2014/main" id="{384A233D-4730-43B3-A876-0AFA3ACC8F30}"/>
                    </a:ext>
                  </a:extLst>
                </p:cNvPr>
                <p:cNvSpPr/>
                <p:nvPr/>
              </p:nvSpPr>
              <p:spPr bwMode="auto">
                <a:xfrm>
                  <a:off x="4382937" y="5523837"/>
                  <a:ext cx="226877" cy="326829"/>
                </a:xfrm>
                <a:custGeom>
                  <a:avLst/>
                  <a:gdLst>
                    <a:gd name="T0" fmla="*/ 0 w 60"/>
                    <a:gd name="T1" fmla="*/ 87 h 87"/>
                    <a:gd name="T2" fmla="*/ 2 w 60"/>
                    <a:gd name="T3" fmla="*/ 50 h 87"/>
                    <a:gd name="T4" fmla="*/ 16 w 60"/>
                    <a:gd name="T5" fmla="*/ 62 h 87"/>
                    <a:gd name="T6" fmla="*/ 17 w 60"/>
                    <a:gd name="T7" fmla="*/ 15 h 87"/>
                    <a:gd name="T8" fmla="*/ 16 w 60"/>
                    <a:gd name="T9" fmla="*/ 14 h 87"/>
                    <a:gd name="T10" fmla="*/ 38 w 60"/>
                    <a:gd name="T11" fmla="*/ 0 h 87"/>
                    <a:gd name="T12" fmla="*/ 38 w 60"/>
                    <a:gd name="T13" fmla="*/ 1 h 87"/>
                    <a:gd name="T14" fmla="*/ 26 w 60"/>
                    <a:gd name="T15" fmla="*/ 70 h 87"/>
                    <a:gd name="T16" fmla="*/ 40 w 60"/>
                    <a:gd name="T17" fmla="*/ 85 h 87"/>
                    <a:gd name="T18" fmla="*/ 0 w 60"/>
                    <a:gd name="T19" fmla="*/ 87 h 87"/>
                    <a:gd name="T20" fmla="*/ 5 w 60"/>
                    <a:gd name="T21" fmla="*/ 56 h 87"/>
                    <a:gd name="T22" fmla="*/ 3 w 60"/>
                    <a:gd name="T23" fmla="*/ 83 h 87"/>
                    <a:gd name="T24" fmla="*/ 33 w 60"/>
                    <a:gd name="T25" fmla="*/ 82 h 87"/>
                    <a:gd name="T26" fmla="*/ 22 w 60"/>
                    <a:gd name="T27" fmla="*/ 70 h 87"/>
                    <a:gd name="T28" fmla="*/ 23 w 60"/>
                    <a:gd name="T29" fmla="*/ 69 h 87"/>
                    <a:gd name="T30" fmla="*/ 36 w 60"/>
                    <a:gd name="T31" fmla="*/ 4 h 87"/>
                    <a:gd name="T32" fmla="*/ 20 w 60"/>
                    <a:gd name="T33" fmla="*/ 14 h 87"/>
                    <a:gd name="T34" fmla="*/ 18 w 60"/>
                    <a:gd name="T35" fmla="*/ 65 h 87"/>
                    <a:gd name="T36" fmla="*/ 17 w 60"/>
                    <a:gd name="T37" fmla="*/ 66 h 87"/>
                    <a:gd name="T38" fmla="*/ 5 w 60"/>
                    <a:gd name="T39" fmla="*/ 56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87">
                      <a:moveTo>
                        <a:pt x="0" y="87"/>
                      </a:moveTo>
                      <a:cubicBezTo>
                        <a:pt x="2" y="50"/>
                        <a:pt x="2" y="50"/>
                        <a:pt x="2" y="50"/>
                      </a:cubicBezTo>
                      <a:cubicBezTo>
                        <a:pt x="16" y="62"/>
                        <a:pt x="16" y="62"/>
                        <a:pt x="16" y="62"/>
                      </a:cubicBezTo>
                      <a:cubicBezTo>
                        <a:pt x="20" y="57"/>
                        <a:pt x="35" y="39"/>
                        <a:pt x="17" y="15"/>
                      </a:cubicBezTo>
                      <a:cubicBezTo>
                        <a:pt x="16" y="14"/>
                        <a:pt x="16" y="14"/>
                        <a:pt x="16" y="14"/>
                      </a:cubicBezTo>
                      <a:cubicBezTo>
                        <a:pt x="38" y="0"/>
                        <a:pt x="38" y="0"/>
                        <a:pt x="38" y="0"/>
                      </a:cubicBezTo>
                      <a:cubicBezTo>
                        <a:pt x="38" y="1"/>
                        <a:pt x="38" y="1"/>
                        <a:pt x="38" y="1"/>
                      </a:cubicBezTo>
                      <a:cubicBezTo>
                        <a:pt x="39" y="1"/>
                        <a:pt x="60" y="45"/>
                        <a:pt x="26" y="70"/>
                      </a:cubicBezTo>
                      <a:cubicBezTo>
                        <a:pt x="40" y="85"/>
                        <a:pt x="40" y="85"/>
                        <a:pt x="40" y="85"/>
                      </a:cubicBezTo>
                      <a:lnTo>
                        <a:pt x="0" y="87"/>
                      </a:lnTo>
                      <a:close/>
                      <a:moveTo>
                        <a:pt x="5" y="56"/>
                      </a:moveTo>
                      <a:cubicBezTo>
                        <a:pt x="3" y="83"/>
                        <a:pt x="3" y="83"/>
                        <a:pt x="3" y="83"/>
                      </a:cubicBezTo>
                      <a:cubicBezTo>
                        <a:pt x="33" y="82"/>
                        <a:pt x="33" y="82"/>
                        <a:pt x="33" y="82"/>
                      </a:cubicBezTo>
                      <a:cubicBezTo>
                        <a:pt x="22" y="70"/>
                        <a:pt x="22" y="70"/>
                        <a:pt x="22" y="70"/>
                      </a:cubicBezTo>
                      <a:cubicBezTo>
                        <a:pt x="23" y="69"/>
                        <a:pt x="23" y="69"/>
                        <a:pt x="23" y="69"/>
                      </a:cubicBezTo>
                      <a:cubicBezTo>
                        <a:pt x="53" y="48"/>
                        <a:pt x="40" y="12"/>
                        <a:pt x="36" y="4"/>
                      </a:cubicBezTo>
                      <a:cubicBezTo>
                        <a:pt x="20" y="14"/>
                        <a:pt x="20" y="14"/>
                        <a:pt x="20" y="14"/>
                      </a:cubicBezTo>
                      <a:cubicBezTo>
                        <a:pt x="40" y="42"/>
                        <a:pt x="18" y="65"/>
                        <a:pt x="18" y="65"/>
                      </a:cubicBezTo>
                      <a:cubicBezTo>
                        <a:pt x="17" y="66"/>
                        <a:pt x="17" y="66"/>
                        <a:pt x="17" y="66"/>
                      </a:cubicBezTo>
                      <a:lnTo>
                        <a:pt x="5" y="56"/>
                      </a:lnTo>
                      <a:close/>
                    </a:path>
                  </a:pathLst>
                </a:custGeom>
                <a:solidFill>
                  <a:schemeClr val="bg1">
                    <a:lumMod val="85000"/>
                  </a:schemeClr>
                </a:solidFill>
                <a:ln>
                  <a:noFill/>
                </a:ln>
              </p:spPr>
              <p:txBody>
                <a:bodyPr anchor="ctr"/>
                <a:lstStyle/>
                <a:p>
                  <a:pPr algn="ctr"/>
                  <a:endParaRPr/>
                </a:p>
              </p:txBody>
            </p:sp>
            <p:sp>
              <p:nvSpPr>
                <p:cNvPr id="116" name="ïšlidê">
                  <a:extLst>
                    <a:ext uri="{FF2B5EF4-FFF2-40B4-BE49-F238E27FC236}">
                      <a16:creationId xmlns:a16="http://schemas.microsoft.com/office/drawing/2014/main" id="{9866EF6E-4DE3-4E3D-A007-8CFD9A019272}"/>
                    </a:ext>
                  </a:extLst>
                </p:cNvPr>
                <p:cNvSpPr/>
                <p:nvPr/>
              </p:nvSpPr>
              <p:spPr bwMode="auto">
                <a:xfrm>
                  <a:off x="4462265" y="5527010"/>
                  <a:ext cx="150723" cy="315723"/>
                </a:xfrm>
                <a:custGeom>
                  <a:avLst/>
                  <a:gdLst>
                    <a:gd name="T0" fmla="*/ 15 w 40"/>
                    <a:gd name="T1" fmla="*/ 84 h 84"/>
                    <a:gd name="T2" fmla="*/ 0 w 40"/>
                    <a:gd name="T3" fmla="*/ 68 h 84"/>
                    <a:gd name="T4" fmla="*/ 11 w 40"/>
                    <a:gd name="T5" fmla="*/ 68 h 84"/>
                    <a:gd name="T6" fmla="*/ 22 w 40"/>
                    <a:gd name="T7" fmla="*/ 9 h 84"/>
                    <a:gd name="T8" fmla="*/ 15 w 40"/>
                    <a:gd name="T9" fmla="*/ 2 h 84"/>
                    <a:gd name="T10" fmla="*/ 17 w 40"/>
                    <a:gd name="T11" fmla="*/ 0 h 84"/>
                    <a:gd name="T12" fmla="*/ 25 w 40"/>
                    <a:gd name="T13" fmla="*/ 7 h 84"/>
                    <a:gd name="T14" fmla="*/ 13 w 40"/>
                    <a:gd name="T15" fmla="*/ 70 h 84"/>
                    <a:gd name="T16" fmla="*/ 24 w 40"/>
                    <a:gd name="T17" fmla="*/ 83 h 84"/>
                    <a:gd name="T18" fmla="*/ 15 w 40"/>
                    <a:gd name="T19" fmla="*/ 84 h 84"/>
                    <a:gd name="T20" fmla="*/ 7 w 40"/>
                    <a:gd name="T21" fmla="*/ 71 h 84"/>
                    <a:gd name="T22" fmla="*/ 16 w 40"/>
                    <a:gd name="T23" fmla="*/ 81 h 84"/>
                    <a:gd name="T24" fmla="*/ 18 w 40"/>
                    <a:gd name="T25" fmla="*/ 80 h 84"/>
                    <a:gd name="T26" fmla="*/ 10 w 40"/>
                    <a:gd name="T27" fmla="*/ 71 h 84"/>
                    <a:gd name="T28" fmla="*/ 7 w 40"/>
                    <a:gd name="T29" fmla="*/ 7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84">
                      <a:moveTo>
                        <a:pt x="15" y="84"/>
                      </a:moveTo>
                      <a:cubicBezTo>
                        <a:pt x="0" y="68"/>
                        <a:pt x="0" y="68"/>
                        <a:pt x="0" y="68"/>
                      </a:cubicBezTo>
                      <a:cubicBezTo>
                        <a:pt x="11" y="68"/>
                        <a:pt x="11" y="68"/>
                        <a:pt x="11" y="68"/>
                      </a:cubicBezTo>
                      <a:cubicBezTo>
                        <a:pt x="14" y="65"/>
                        <a:pt x="37" y="44"/>
                        <a:pt x="22" y="9"/>
                      </a:cubicBezTo>
                      <a:cubicBezTo>
                        <a:pt x="15" y="2"/>
                        <a:pt x="15" y="2"/>
                        <a:pt x="15" y="2"/>
                      </a:cubicBezTo>
                      <a:cubicBezTo>
                        <a:pt x="17" y="0"/>
                        <a:pt x="17" y="0"/>
                        <a:pt x="17" y="0"/>
                      </a:cubicBezTo>
                      <a:cubicBezTo>
                        <a:pt x="25" y="7"/>
                        <a:pt x="25" y="7"/>
                        <a:pt x="25" y="7"/>
                      </a:cubicBezTo>
                      <a:cubicBezTo>
                        <a:pt x="40" y="43"/>
                        <a:pt x="19" y="65"/>
                        <a:pt x="13" y="70"/>
                      </a:cubicBezTo>
                      <a:cubicBezTo>
                        <a:pt x="24" y="83"/>
                        <a:pt x="24" y="83"/>
                        <a:pt x="24" y="83"/>
                      </a:cubicBezTo>
                      <a:lnTo>
                        <a:pt x="15" y="84"/>
                      </a:lnTo>
                      <a:close/>
                      <a:moveTo>
                        <a:pt x="7" y="71"/>
                      </a:moveTo>
                      <a:cubicBezTo>
                        <a:pt x="16" y="81"/>
                        <a:pt x="16" y="81"/>
                        <a:pt x="16" y="81"/>
                      </a:cubicBezTo>
                      <a:cubicBezTo>
                        <a:pt x="18" y="80"/>
                        <a:pt x="18" y="80"/>
                        <a:pt x="18" y="80"/>
                      </a:cubicBezTo>
                      <a:cubicBezTo>
                        <a:pt x="10" y="71"/>
                        <a:pt x="10" y="71"/>
                        <a:pt x="10" y="71"/>
                      </a:cubicBezTo>
                      <a:lnTo>
                        <a:pt x="7" y="71"/>
                      </a:lnTo>
                      <a:close/>
                    </a:path>
                  </a:pathLst>
                </a:custGeom>
                <a:solidFill>
                  <a:schemeClr val="bg1">
                    <a:lumMod val="85000"/>
                  </a:schemeClr>
                </a:solidFill>
                <a:ln>
                  <a:noFill/>
                </a:ln>
              </p:spPr>
              <p:txBody>
                <a:bodyPr anchor="ctr"/>
                <a:lstStyle/>
                <a:p>
                  <a:pPr algn="ctr"/>
                  <a:endParaRPr/>
                </a:p>
              </p:txBody>
            </p:sp>
            <p:sp>
              <p:nvSpPr>
                <p:cNvPr id="117" name="iṣlïḍê">
                  <a:extLst>
                    <a:ext uri="{FF2B5EF4-FFF2-40B4-BE49-F238E27FC236}">
                      <a16:creationId xmlns:a16="http://schemas.microsoft.com/office/drawing/2014/main" id="{30F5CCB3-E24D-4F6D-8B4F-12E24955FD40}"/>
                    </a:ext>
                  </a:extLst>
                </p:cNvPr>
                <p:cNvSpPr/>
                <p:nvPr/>
              </p:nvSpPr>
              <p:spPr bwMode="auto">
                <a:xfrm>
                  <a:off x="4394044" y="5715808"/>
                  <a:ext cx="68222" cy="36490"/>
                </a:xfrm>
                <a:custGeom>
                  <a:avLst/>
                  <a:gdLst>
                    <a:gd name="T0" fmla="*/ 38 w 43"/>
                    <a:gd name="T1" fmla="*/ 23 h 23"/>
                    <a:gd name="T2" fmla="*/ 22 w 43"/>
                    <a:gd name="T3" fmla="*/ 7 h 23"/>
                    <a:gd name="T4" fmla="*/ 0 w 43"/>
                    <a:gd name="T5" fmla="*/ 7 h 23"/>
                    <a:gd name="T6" fmla="*/ 0 w 43"/>
                    <a:gd name="T7" fmla="*/ 0 h 23"/>
                    <a:gd name="T8" fmla="*/ 24 w 43"/>
                    <a:gd name="T9" fmla="*/ 0 h 23"/>
                    <a:gd name="T10" fmla="*/ 43 w 43"/>
                    <a:gd name="T11" fmla="*/ 18 h 23"/>
                    <a:gd name="T12" fmla="*/ 38 w 43"/>
                    <a:gd name="T13" fmla="*/ 23 h 23"/>
                  </a:gdLst>
                  <a:ahLst/>
                  <a:cxnLst>
                    <a:cxn ang="0">
                      <a:pos x="T0" y="T1"/>
                    </a:cxn>
                    <a:cxn ang="0">
                      <a:pos x="T2" y="T3"/>
                    </a:cxn>
                    <a:cxn ang="0">
                      <a:pos x="T4" y="T5"/>
                    </a:cxn>
                    <a:cxn ang="0">
                      <a:pos x="T6" y="T7"/>
                    </a:cxn>
                    <a:cxn ang="0">
                      <a:pos x="T8" y="T9"/>
                    </a:cxn>
                    <a:cxn ang="0">
                      <a:pos x="T10" y="T11"/>
                    </a:cxn>
                    <a:cxn ang="0">
                      <a:pos x="T12" y="T13"/>
                    </a:cxn>
                  </a:cxnLst>
                  <a:rect l="0" t="0" r="r" b="b"/>
                  <a:pathLst>
                    <a:path w="43" h="23">
                      <a:moveTo>
                        <a:pt x="38" y="23"/>
                      </a:moveTo>
                      <a:lnTo>
                        <a:pt x="22" y="7"/>
                      </a:lnTo>
                      <a:lnTo>
                        <a:pt x="0" y="7"/>
                      </a:lnTo>
                      <a:lnTo>
                        <a:pt x="0" y="0"/>
                      </a:lnTo>
                      <a:lnTo>
                        <a:pt x="24" y="0"/>
                      </a:lnTo>
                      <a:lnTo>
                        <a:pt x="43" y="18"/>
                      </a:lnTo>
                      <a:lnTo>
                        <a:pt x="38" y="23"/>
                      </a:lnTo>
                      <a:close/>
                    </a:path>
                  </a:pathLst>
                </a:custGeom>
                <a:solidFill>
                  <a:schemeClr val="bg1">
                    <a:lumMod val="85000"/>
                  </a:schemeClr>
                </a:solidFill>
                <a:ln>
                  <a:noFill/>
                </a:ln>
              </p:spPr>
              <p:txBody>
                <a:bodyPr anchor="ctr"/>
                <a:lstStyle/>
                <a:p>
                  <a:pPr algn="ctr"/>
                  <a:endParaRPr/>
                </a:p>
              </p:txBody>
            </p:sp>
          </p:grpSp>
          <p:grpSp>
            <p:nvGrpSpPr>
              <p:cNvPr id="40" name="îšļïḑé">
                <a:extLst>
                  <a:ext uri="{FF2B5EF4-FFF2-40B4-BE49-F238E27FC236}">
                    <a16:creationId xmlns:a16="http://schemas.microsoft.com/office/drawing/2014/main" id="{E87D0355-4B87-46DD-81BA-F55A4E42DA5A}"/>
                  </a:ext>
                </a:extLst>
              </p:cNvPr>
              <p:cNvGrpSpPr/>
              <p:nvPr/>
            </p:nvGrpSpPr>
            <p:grpSpPr>
              <a:xfrm>
                <a:off x="1931456" y="1808281"/>
                <a:ext cx="406156" cy="679041"/>
                <a:chOff x="5714051" y="2563340"/>
                <a:chExt cx="406156" cy="679041"/>
              </a:xfrm>
            </p:grpSpPr>
            <p:sp>
              <p:nvSpPr>
                <p:cNvPr id="101" name="íṩḻidê">
                  <a:extLst>
                    <a:ext uri="{FF2B5EF4-FFF2-40B4-BE49-F238E27FC236}">
                      <a16:creationId xmlns:a16="http://schemas.microsoft.com/office/drawing/2014/main" id="{7B072227-7BF7-4100-BFC1-26A95EDD023A}"/>
                    </a:ext>
                  </a:extLst>
                </p:cNvPr>
                <p:cNvSpPr/>
                <p:nvPr/>
              </p:nvSpPr>
              <p:spPr bwMode="auto">
                <a:xfrm>
                  <a:off x="5755301" y="2701369"/>
                  <a:ext cx="320483" cy="395049"/>
                </a:xfrm>
                <a:custGeom>
                  <a:avLst/>
                  <a:gdLst>
                    <a:gd name="T0" fmla="*/ 57 w 85"/>
                    <a:gd name="T1" fmla="*/ 105 h 105"/>
                    <a:gd name="T2" fmla="*/ 61 w 85"/>
                    <a:gd name="T3" fmla="*/ 71 h 105"/>
                    <a:gd name="T4" fmla="*/ 75 w 85"/>
                    <a:gd name="T5" fmla="*/ 25 h 105"/>
                    <a:gd name="T6" fmla="*/ 50 w 85"/>
                    <a:gd name="T7" fmla="*/ 8 h 105"/>
                    <a:gd name="T8" fmla="*/ 13 w 85"/>
                    <a:gd name="T9" fmla="*/ 16 h 105"/>
                    <a:gd name="T10" fmla="*/ 18 w 85"/>
                    <a:gd name="T11" fmla="*/ 67 h 105"/>
                    <a:gd name="T12" fmla="*/ 29 w 85"/>
                    <a:gd name="T13" fmla="*/ 104 h 105"/>
                    <a:gd name="T14" fmla="*/ 26 w 85"/>
                    <a:gd name="T15" fmla="*/ 104 h 105"/>
                    <a:gd name="T16" fmla="*/ 15 w 85"/>
                    <a:gd name="T17" fmla="*/ 68 h 105"/>
                    <a:gd name="T18" fmla="*/ 10 w 85"/>
                    <a:gd name="T19" fmla="*/ 15 h 105"/>
                    <a:gd name="T20" fmla="*/ 51 w 85"/>
                    <a:gd name="T21" fmla="*/ 5 h 105"/>
                    <a:gd name="T22" fmla="*/ 77 w 85"/>
                    <a:gd name="T23" fmla="*/ 23 h 105"/>
                    <a:gd name="T24" fmla="*/ 64 w 85"/>
                    <a:gd name="T25" fmla="*/ 72 h 105"/>
                    <a:gd name="T26" fmla="*/ 59 w 85"/>
                    <a:gd name="T27" fmla="*/ 103 h 105"/>
                    <a:gd name="T28" fmla="*/ 57 w 85"/>
                    <a:gd name="T29" fmla="*/ 105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5" h="105">
                      <a:moveTo>
                        <a:pt x="57" y="105"/>
                      </a:moveTo>
                      <a:cubicBezTo>
                        <a:pt x="51" y="100"/>
                        <a:pt x="50" y="86"/>
                        <a:pt x="61" y="71"/>
                      </a:cubicBezTo>
                      <a:cubicBezTo>
                        <a:pt x="62" y="69"/>
                        <a:pt x="82" y="43"/>
                        <a:pt x="75" y="25"/>
                      </a:cubicBezTo>
                      <a:cubicBezTo>
                        <a:pt x="71" y="16"/>
                        <a:pt x="63" y="11"/>
                        <a:pt x="50" y="8"/>
                      </a:cubicBezTo>
                      <a:cubicBezTo>
                        <a:pt x="32" y="4"/>
                        <a:pt x="19" y="7"/>
                        <a:pt x="13" y="16"/>
                      </a:cubicBezTo>
                      <a:cubicBezTo>
                        <a:pt x="4" y="29"/>
                        <a:pt x="8" y="52"/>
                        <a:pt x="18" y="67"/>
                      </a:cubicBezTo>
                      <a:cubicBezTo>
                        <a:pt x="29" y="86"/>
                        <a:pt x="29" y="103"/>
                        <a:pt x="29" y="104"/>
                      </a:cubicBezTo>
                      <a:cubicBezTo>
                        <a:pt x="26" y="104"/>
                        <a:pt x="26" y="104"/>
                        <a:pt x="26" y="104"/>
                      </a:cubicBezTo>
                      <a:cubicBezTo>
                        <a:pt x="26" y="104"/>
                        <a:pt x="26" y="87"/>
                        <a:pt x="15" y="68"/>
                      </a:cubicBezTo>
                      <a:cubicBezTo>
                        <a:pt x="5" y="52"/>
                        <a:pt x="0" y="29"/>
                        <a:pt x="10" y="15"/>
                      </a:cubicBezTo>
                      <a:cubicBezTo>
                        <a:pt x="15" y="7"/>
                        <a:pt x="26" y="0"/>
                        <a:pt x="51" y="5"/>
                      </a:cubicBezTo>
                      <a:cubicBezTo>
                        <a:pt x="65" y="8"/>
                        <a:pt x="74" y="14"/>
                        <a:pt x="77" y="23"/>
                      </a:cubicBezTo>
                      <a:cubicBezTo>
                        <a:pt x="85" y="43"/>
                        <a:pt x="66" y="69"/>
                        <a:pt x="64" y="72"/>
                      </a:cubicBezTo>
                      <a:cubicBezTo>
                        <a:pt x="54" y="85"/>
                        <a:pt x="53" y="98"/>
                        <a:pt x="59" y="103"/>
                      </a:cubicBezTo>
                      <a:lnTo>
                        <a:pt x="57" y="105"/>
                      </a:lnTo>
                      <a:close/>
                    </a:path>
                  </a:pathLst>
                </a:custGeom>
                <a:solidFill>
                  <a:schemeClr val="bg1">
                    <a:lumMod val="85000"/>
                  </a:schemeClr>
                </a:solidFill>
                <a:ln>
                  <a:noFill/>
                </a:ln>
              </p:spPr>
              <p:txBody>
                <a:bodyPr anchor="ctr"/>
                <a:lstStyle/>
                <a:p>
                  <a:pPr algn="ctr"/>
                  <a:endParaRPr/>
                </a:p>
              </p:txBody>
            </p:sp>
            <p:sp>
              <p:nvSpPr>
                <p:cNvPr id="102" name="ísḷîde">
                  <a:extLst>
                    <a:ext uri="{FF2B5EF4-FFF2-40B4-BE49-F238E27FC236}">
                      <a16:creationId xmlns:a16="http://schemas.microsoft.com/office/drawing/2014/main" id="{DE20393D-F8CF-4BCC-85F6-7EB6CD135691}"/>
                    </a:ext>
                  </a:extLst>
                </p:cNvPr>
                <p:cNvSpPr/>
                <p:nvPr/>
              </p:nvSpPr>
              <p:spPr bwMode="auto">
                <a:xfrm>
                  <a:off x="5879052" y="2931419"/>
                  <a:ext cx="71395" cy="157068"/>
                </a:xfrm>
                <a:custGeom>
                  <a:avLst/>
                  <a:gdLst>
                    <a:gd name="T0" fmla="*/ 16 w 19"/>
                    <a:gd name="T1" fmla="*/ 42 h 42"/>
                    <a:gd name="T2" fmla="*/ 13 w 19"/>
                    <a:gd name="T3" fmla="*/ 42 h 42"/>
                    <a:gd name="T4" fmla="*/ 8 w 19"/>
                    <a:gd name="T5" fmla="*/ 4 h 42"/>
                    <a:gd name="T6" fmla="*/ 7 w 19"/>
                    <a:gd name="T7" fmla="*/ 3 h 42"/>
                    <a:gd name="T8" fmla="*/ 5 w 19"/>
                    <a:gd name="T9" fmla="*/ 42 h 42"/>
                    <a:gd name="T10" fmla="*/ 2 w 19"/>
                    <a:gd name="T11" fmla="*/ 42 h 42"/>
                    <a:gd name="T12" fmla="*/ 6 w 19"/>
                    <a:gd name="T13" fmla="*/ 1 h 42"/>
                    <a:gd name="T14" fmla="*/ 9 w 19"/>
                    <a:gd name="T15" fmla="*/ 1 h 42"/>
                    <a:gd name="T16" fmla="*/ 16 w 19"/>
                    <a:gd name="T17"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42">
                      <a:moveTo>
                        <a:pt x="16" y="42"/>
                      </a:moveTo>
                      <a:cubicBezTo>
                        <a:pt x="13" y="42"/>
                        <a:pt x="13" y="42"/>
                        <a:pt x="13" y="42"/>
                      </a:cubicBezTo>
                      <a:cubicBezTo>
                        <a:pt x="14" y="33"/>
                        <a:pt x="14" y="7"/>
                        <a:pt x="8" y="4"/>
                      </a:cubicBezTo>
                      <a:cubicBezTo>
                        <a:pt x="7" y="3"/>
                        <a:pt x="7" y="3"/>
                        <a:pt x="7" y="3"/>
                      </a:cubicBezTo>
                      <a:cubicBezTo>
                        <a:pt x="4" y="5"/>
                        <a:pt x="4" y="25"/>
                        <a:pt x="5" y="42"/>
                      </a:cubicBezTo>
                      <a:cubicBezTo>
                        <a:pt x="2" y="42"/>
                        <a:pt x="2" y="42"/>
                        <a:pt x="2" y="42"/>
                      </a:cubicBezTo>
                      <a:cubicBezTo>
                        <a:pt x="1" y="33"/>
                        <a:pt x="0" y="5"/>
                        <a:pt x="6" y="1"/>
                      </a:cubicBezTo>
                      <a:cubicBezTo>
                        <a:pt x="7" y="0"/>
                        <a:pt x="8" y="0"/>
                        <a:pt x="9" y="1"/>
                      </a:cubicBezTo>
                      <a:cubicBezTo>
                        <a:pt x="19" y="6"/>
                        <a:pt x="16" y="39"/>
                        <a:pt x="16" y="42"/>
                      </a:cubicBezTo>
                      <a:close/>
                    </a:path>
                  </a:pathLst>
                </a:custGeom>
                <a:solidFill>
                  <a:schemeClr val="bg1">
                    <a:lumMod val="85000"/>
                  </a:schemeClr>
                </a:solidFill>
                <a:ln>
                  <a:noFill/>
                </a:ln>
              </p:spPr>
              <p:txBody>
                <a:bodyPr anchor="ctr"/>
                <a:lstStyle/>
                <a:p>
                  <a:pPr algn="ctr"/>
                  <a:endParaRPr/>
                </a:p>
              </p:txBody>
            </p:sp>
            <p:sp>
              <p:nvSpPr>
                <p:cNvPr id="103" name="ïşľíḍé">
                  <a:extLst>
                    <a:ext uri="{FF2B5EF4-FFF2-40B4-BE49-F238E27FC236}">
                      <a16:creationId xmlns:a16="http://schemas.microsoft.com/office/drawing/2014/main" id="{926CA5FC-7A7E-43D8-BE71-E0EC36457788}"/>
                    </a:ext>
                  </a:extLst>
                </p:cNvPr>
                <p:cNvSpPr/>
                <p:nvPr/>
              </p:nvSpPr>
              <p:spPr bwMode="auto">
                <a:xfrm>
                  <a:off x="5856841" y="2874304"/>
                  <a:ext cx="109472" cy="109471"/>
                </a:xfrm>
                <a:custGeom>
                  <a:avLst/>
                  <a:gdLst>
                    <a:gd name="T0" fmla="*/ 21 w 29"/>
                    <a:gd name="T1" fmla="*/ 29 h 29"/>
                    <a:gd name="T2" fmla="*/ 18 w 29"/>
                    <a:gd name="T3" fmla="*/ 27 h 29"/>
                    <a:gd name="T4" fmla="*/ 26 w 29"/>
                    <a:gd name="T5" fmla="*/ 9 h 29"/>
                    <a:gd name="T6" fmla="*/ 25 w 29"/>
                    <a:gd name="T7" fmla="*/ 7 h 29"/>
                    <a:gd name="T8" fmla="*/ 20 w 29"/>
                    <a:gd name="T9" fmla="*/ 8 h 29"/>
                    <a:gd name="T10" fmla="*/ 10 w 29"/>
                    <a:gd name="T11" fmla="*/ 6 h 29"/>
                    <a:gd name="T12" fmla="*/ 8 w 29"/>
                    <a:gd name="T13" fmla="*/ 4 h 29"/>
                    <a:gd name="T14" fmla="*/ 5 w 29"/>
                    <a:gd name="T15" fmla="*/ 3 h 29"/>
                    <a:gd name="T16" fmla="*/ 3 w 29"/>
                    <a:gd name="T17" fmla="*/ 7 h 29"/>
                    <a:gd name="T18" fmla="*/ 11 w 29"/>
                    <a:gd name="T19" fmla="*/ 26 h 29"/>
                    <a:gd name="T20" fmla="*/ 8 w 29"/>
                    <a:gd name="T21" fmla="*/ 27 h 29"/>
                    <a:gd name="T22" fmla="*/ 0 w 29"/>
                    <a:gd name="T23" fmla="*/ 8 h 29"/>
                    <a:gd name="T24" fmla="*/ 0 w 29"/>
                    <a:gd name="T25" fmla="*/ 7 h 29"/>
                    <a:gd name="T26" fmla="*/ 4 w 29"/>
                    <a:gd name="T27" fmla="*/ 0 h 29"/>
                    <a:gd name="T28" fmla="*/ 9 w 29"/>
                    <a:gd name="T29" fmla="*/ 2 h 29"/>
                    <a:gd name="T30" fmla="*/ 12 w 29"/>
                    <a:gd name="T31" fmla="*/ 5 h 29"/>
                    <a:gd name="T32" fmla="*/ 18 w 29"/>
                    <a:gd name="T33" fmla="*/ 6 h 29"/>
                    <a:gd name="T34" fmla="*/ 27 w 29"/>
                    <a:gd name="T35" fmla="*/ 4 h 29"/>
                    <a:gd name="T36" fmla="*/ 29 w 29"/>
                    <a:gd name="T37" fmla="*/ 9 h 29"/>
                    <a:gd name="T38" fmla="*/ 29 w 29"/>
                    <a:gd name="T39" fmla="*/ 10 h 29"/>
                    <a:gd name="T40" fmla="*/ 21 w 29"/>
                    <a:gd name="T4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 h="29">
                      <a:moveTo>
                        <a:pt x="21" y="29"/>
                      </a:moveTo>
                      <a:cubicBezTo>
                        <a:pt x="18" y="27"/>
                        <a:pt x="18" y="27"/>
                        <a:pt x="18" y="27"/>
                      </a:cubicBezTo>
                      <a:cubicBezTo>
                        <a:pt x="26" y="9"/>
                        <a:pt x="26" y="9"/>
                        <a:pt x="26" y="9"/>
                      </a:cubicBezTo>
                      <a:cubicBezTo>
                        <a:pt x="26" y="8"/>
                        <a:pt x="26" y="7"/>
                        <a:pt x="25" y="7"/>
                      </a:cubicBezTo>
                      <a:cubicBezTo>
                        <a:pt x="24" y="6"/>
                        <a:pt x="22" y="7"/>
                        <a:pt x="20" y="8"/>
                      </a:cubicBezTo>
                      <a:cubicBezTo>
                        <a:pt x="13" y="12"/>
                        <a:pt x="11" y="9"/>
                        <a:pt x="10" y="6"/>
                      </a:cubicBezTo>
                      <a:cubicBezTo>
                        <a:pt x="9" y="6"/>
                        <a:pt x="8" y="5"/>
                        <a:pt x="8" y="4"/>
                      </a:cubicBezTo>
                      <a:cubicBezTo>
                        <a:pt x="7" y="3"/>
                        <a:pt x="6" y="3"/>
                        <a:pt x="5" y="3"/>
                      </a:cubicBezTo>
                      <a:cubicBezTo>
                        <a:pt x="4" y="4"/>
                        <a:pt x="3" y="6"/>
                        <a:pt x="3" y="7"/>
                      </a:cubicBezTo>
                      <a:cubicBezTo>
                        <a:pt x="11" y="26"/>
                        <a:pt x="11" y="26"/>
                        <a:pt x="11" y="26"/>
                      </a:cubicBezTo>
                      <a:cubicBezTo>
                        <a:pt x="8" y="27"/>
                        <a:pt x="8" y="27"/>
                        <a:pt x="8" y="27"/>
                      </a:cubicBezTo>
                      <a:cubicBezTo>
                        <a:pt x="0" y="8"/>
                        <a:pt x="0" y="8"/>
                        <a:pt x="0" y="8"/>
                      </a:cubicBezTo>
                      <a:cubicBezTo>
                        <a:pt x="0" y="7"/>
                        <a:pt x="0" y="7"/>
                        <a:pt x="0" y="7"/>
                      </a:cubicBezTo>
                      <a:cubicBezTo>
                        <a:pt x="0" y="7"/>
                        <a:pt x="1" y="1"/>
                        <a:pt x="4" y="0"/>
                      </a:cubicBezTo>
                      <a:cubicBezTo>
                        <a:pt x="6" y="0"/>
                        <a:pt x="7" y="0"/>
                        <a:pt x="9" y="2"/>
                      </a:cubicBezTo>
                      <a:cubicBezTo>
                        <a:pt x="11" y="3"/>
                        <a:pt x="11" y="4"/>
                        <a:pt x="12" y="5"/>
                      </a:cubicBezTo>
                      <a:cubicBezTo>
                        <a:pt x="14" y="7"/>
                        <a:pt x="14" y="8"/>
                        <a:pt x="18" y="6"/>
                      </a:cubicBezTo>
                      <a:cubicBezTo>
                        <a:pt x="22" y="4"/>
                        <a:pt x="25" y="3"/>
                        <a:pt x="27" y="4"/>
                      </a:cubicBezTo>
                      <a:cubicBezTo>
                        <a:pt x="28" y="5"/>
                        <a:pt x="29" y="7"/>
                        <a:pt x="29" y="9"/>
                      </a:cubicBezTo>
                      <a:cubicBezTo>
                        <a:pt x="29" y="10"/>
                        <a:pt x="29" y="10"/>
                        <a:pt x="29" y="10"/>
                      </a:cubicBezTo>
                      <a:lnTo>
                        <a:pt x="21" y="29"/>
                      </a:lnTo>
                      <a:close/>
                    </a:path>
                  </a:pathLst>
                </a:custGeom>
                <a:solidFill>
                  <a:schemeClr val="bg1">
                    <a:lumMod val="85000"/>
                  </a:schemeClr>
                </a:solidFill>
                <a:ln>
                  <a:noFill/>
                </a:ln>
              </p:spPr>
              <p:txBody>
                <a:bodyPr anchor="ctr"/>
                <a:lstStyle/>
                <a:p>
                  <a:pPr algn="ctr"/>
                  <a:endParaRPr/>
                </a:p>
              </p:txBody>
            </p:sp>
            <p:sp>
              <p:nvSpPr>
                <p:cNvPr id="104" name="îṥḻiḋe">
                  <a:extLst>
                    <a:ext uri="{FF2B5EF4-FFF2-40B4-BE49-F238E27FC236}">
                      <a16:creationId xmlns:a16="http://schemas.microsoft.com/office/drawing/2014/main" id="{7C01332D-354D-48E4-9D0C-32322378560C}"/>
                    </a:ext>
                  </a:extLst>
                </p:cNvPr>
                <p:cNvSpPr/>
                <p:nvPr/>
              </p:nvSpPr>
              <p:spPr bwMode="auto">
                <a:xfrm>
                  <a:off x="5826696" y="3080555"/>
                  <a:ext cx="169761" cy="49182"/>
                </a:xfrm>
                <a:custGeom>
                  <a:avLst/>
                  <a:gdLst>
                    <a:gd name="T0" fmla="*/ 23 w 45"/>
                    <a:gd name="T1" fmla="*/ 13 h 13"/>
                    <a:gd name="T2" fmla="*/ 0 w 45"/>
                    <a:gd name="T3" fmla="*/ 7 h 13"/>
                    <a:gd name="T4" fmla="*/ 0 w 45"/>
                    <a:gd name="T5" fmla="*/ 4 h 13"/>
                    <a:gd name="T6" fmla="*/ 19 w 45"/>
                    <a:gd name="T7" fmla="*/ 0 h 13"/>
                    <a:gd name="T8" fmla="*/ 41 w 45"/>
                    <a:gd name="T9" fmla="*/ 1 h 13"/>
                    <a:gd name="T10" fmla="*/ 45 w 45"/>
                    <a:gd name="T11" fmla="*/ 6 h 13"/>
                    <a:gd name="T12" fmla="*/ 44 w 45"/>
                    <a:gd name="T13" fmla="*/ 9 h 13"/>
                    <a:gd name="T14" fmla="*/ 23 w 45"/>
                    <a:gd name="T15" fmla="*/ 13 h 13"/>
                    <a:gd name="T16" fmla="*/ 19 w 45"/>
                    <a:gd name="T17" fmla="*/ 3 h 13"/>
                    <a:gd name="T18" fmla="*/ 3 w 45"/>
                    <a:gd name="T19" fmla="*/ 6 h 13"/>
                    <a:gd name="T20" fmla="*/ 23 w 45"/>
                    <a:gd name="T21" fmla="*/ 10 h 13"/>
                    <a:gd name="T22" fmla="*/ 42 w 45"/>
                    <a:gd name="T23" fmla="*/ 7 h 13"/>
                    <a:gd name="T24" fmla="*/ 42 w 45"/>
                    <a:gd name="T25" fmla="*/ 6 h 13"/>
                    <a:gd name="T26" fmla="*/ 41 w 45"/>
                    <a:gd name="T27" fmla="*/ 4 h 13"/>
                    <a:gd name="T28" fmla="*/ 19 w 45"/>
                    <a:gd name="T29"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13">
                      <a:moveTo>
                        <a:pt x="23" y="13"/>
                      </a:moveTo>
                      <a:cubicBezTo>
                        <a:pt x="18" y="13"/>
                        <a:pt x="2" y="13"/>
                        <a:pt x="0" y="7"/>
                      </a:cubicBezTo>
                      <a:cubicBezTo>
                        <a:pt x="0" y="6"/>
                        <a:pt x="0" y="5"/>
                        <a:pt x="0" y="4"/>
                      </a:cubicBezTo>
                      <a:cubicBezTo>
                        <a:pt x="1" y="3"/>
                        <a:pt x="4" y="0"/>
                        <a:pt x="19" y="0"/>
                      </a:cubicBezTo>
                      <a:cubicBezTo>
                        <a:pt x="25" y="0"/>
                        <a:pt x="32" y="1"/>
                        <a:pt x="41" y="1"/>
                      </a:cubicBezTo>
                      <a:cubicBezTo>
                        <a:pt x="43" y="2"/>
                        <a:pt x="45" y="3"/>
                        <a:pt x="45" y="6"/>
                      </a:cubicBezTo>
                      <a:cubicBezTo>
                        <a:pt x="45" y="7"/>
                        <a:pt x="45" y="8"/>
                        <a:pt x="44" y="9"/>
                      </a:cubicBezTo>
                      <a:cubicBezTo>
                        <a:pt x="41" y="12"/>
                        <a:pt x="31" y="13"/>
                        <a:pt x="23" y="13"/>
                      </a:cubicBezTo>
                      <a:close/>
                      <a:moveTo>
                        <a:pt x="19" y="3"/>
                      </a:moveTo>
                      <a:cubicBezTo>
                        <a:pt x="4" y="3"/>
                        <a:pt x="3" y="6"/>
                        <a:pt x="3" y="6"/>
                      </a:cubicBezTo>
                      <a:cubicBezTo>
                        <a:pt x="3" y="8"/>
                        <a:pt x="11" y="10"/>
                        <a:pt x="23" y="10"/>
                      </a:cubicBezTo>
                      <a:cubicBezTo>
                        <a:pt x="32" y="10"/>
                        <a:pt x="40" y="9"/>
                        <a:pt x="42" y="7"/>
                      </a:cubicBezTo>
                      <a:cubicBezTo>
                        <a:pt x="42" y="7"/>
                        <a:pt x="42" y="6"/>
                        <a:pt x="42" y="6"/>
                      </a:cubicBezTo>
                      <a:cubicBezTo>
                        <a:pt x="42" y="5"/>
                        <a:pt x="41" y="5"/>
                        <a:pt x="41" y="4"/>
                      </a:cubicBezTo>
                      <a:cubicBezTo>
                        <a:pt x="32" y="4"/>
                        <a:pt x="25" y="3"/>
                        <a:pt x="19" y="3"/>
                      </a:cubicBezTo>
                      <a:close/>
                    </a:path>
                  </a:pathLst>
                </a:custGeom>
                <a:solidFill>
                  <a:schemeClr val="bg1">
                    <a:lumMod val="85000"/>
                  </a:schemeClr>
                </a:solidFill>
                <a:ln>
                  <a:noFill/>
                </a:ln>
              </p:spPr>
              <p:txBody>
                <a:bodyPr anchor="ctr"/>
                <a:lstStyle/>
                <a:p>
                  <a:pPr algn="ctr"/>
                  <a:endParaRPr/>
                </a:p>
              </p:txBody>
            </p:sp>
            <p:sp>
              <p:nvSpPr>
                <p:cNvPr id="105" name="ïSḷidé">
                  <a:extLst>
                    <a:ext uri="{FF2B5EF4-FFF2-40B4-BE49-F238E27FC236}">
                      <a16:creationId xmlns:a16="http://schemas.microsoft.com/office/drawing/2014/main" id="{DB410D76-854B-416C-BC50-9478DEA24F3F}"/>
                    </a:ext>
                  </a:extLst>
                </p:cNvPr>
                <p:cNvSpPr/>
                <p:nvPr/>
              </p:nvSpPr>
              <p:spPr bwMode="auto">
                <a:xfrm>
                  <a:off x="5826696" y="3118632"/>
                  <a:ext cx="169761" cy="49182"/>
                </a:xfrm>
                <a:custGeom>
                  <a:avLst/>
                  <a:gdLst>
                    <a:gd name="T0" fmla="*/ 23 w 45"/>
                    <a:gd name="T1" fmla="*/ 13 h 13"/>
                    <a:gd name="T2" fmla="*/ 0 w 45"/>
                    <a:gd name="T3" fmla="*/ 6 h 13"/>
                    <a:gd name="T4" fmla="*/ 0 w 45"/>
                    <a:gd name="T5" fmla="*/ 4 h 13"/>
                    <a:gd name="T6" fmla="*/ 19 w 45"/>
                    <a:gd name="T7" fmla="*/ 0 h 13"/>
                    <a:gd name="T8" fmla="*/ 41 w 45"/>
                    <a:gd name="T9" fmla="*/ 1 h 13"/>
                    <a:gd name="T10" fmla="*/ 45 w 45"/>
                    <a:gd name="T11" fmla="*/ 6 h 13"/>
                    <a:gd name="T12" fmla="*/ 44 w 45"/>
                    <a:gd name="T13" fmla="*/ 8 h 13"/>
                    <a:gd name="T14" fmla="*/ 23 w 45"/>
                    <a:gd name="T15" fmla="*/ 13 h 13"/>
                    <a:gd name="T16" fmla="*/ 19 w 45"/>
                    <a:gd name="T17" fmla="*/ 3 h 13"/>
                    <a:gd name="T18" fmla="*/ 3 w 45"/>
                    <a:gd name="T19" fmla="*/ 5 h 13"/>
                    <a:gd name="T20" fmla="*/ 23 w 45"/>
                    <a:gd name="T21" fmla="*/ 10 h 13"/>
                    <a:gd name="T22" fmla="*/ 42 w 45"/>
                    <a:gd name="T23" fmla="*/ 6 h 13"/>
                    <a:gd name="T24" fmla="*/ 42 w 45"/>
                    <a:gd name="T25" fmla="*/ 6 h 13"/>
                    <a:gd name="T26" fmla="*/ 41 w 45"/>
                    <a:gd name="T27" fmla="*/ 4 h 13"/>
                    <a:gd name="T28" fmla="*/ 19 w 45"/>
                    <a:gd name="T29" fmla="*/ 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13">
                      <a:moveTo>
                        <a:pt x="23" y="13"/>
                      </a:moveTo>
                      <a:cubicBezTo>
                        <a:pt x="18" y="13"/>
                        <a:pt x="2" y="12"/>
                        <a:pt x="0" y="6"/>
                      </a:cubicBezTo>
                      <a:cubicBezTo>
                        <a:pt x="0" y="6"/>
                        <a:pt x="0" y="5"/>
                        <a:pt x="0" y="4"/>
                      </a:cubicBezTo>
                      <a:cubicBezTo>
                        <a:pt x="1" y="2"/>
                        <a:pt x="4" y="0"/>
                        <a:pt x="19" y="0"/>
                      </a:cubicBezTo>
                      <a:cubicBezTo>
                        <a:pt x="25" y="0"/>
                        <a:pt x="32" y="0"/>
                        <a:pt x="41" y="1"/>
                      </a:cubicBezTo>
                      <a:cubicBezTo>
                        <a:pt x="43" y="1"/>
                        <a:pt x="45" y="3"/>
                        <a:pt x="45" y="6"/>
                      </a:cubicBezTo>
                      <a:cubicBezTo>
                        <a:pt x="45" y="7"/>
                        <a:pt x="45" y="8"/>
                        <a:pt x="44" y="8"/>
                      </a:cubicBezTo>
                      <a:cubicBezTo>
                        <a:pt x="41" y="12"/>
                        <a:pt x="31" y="13"/>
                        <a:pt x="23" y="13"/>
                      </a:cubicBezTo>
                      <a:close/>
                      <a:moveTo>
                        <a:pt x="19" y="3"/>
                      </a:moveTo>
                      <a:cubicBezTo>
                        <a:pt x="4" y="3"/>
                        <a:pt x="3" y="5"/>
                        <a:pt x="3" y="5"/>
                      </a:cubicBezTo>
                      <a:cubicBezTo>
                        <a:pt x="3" y="7"/>
                        <a:pt x="11" y="10"/>
                        <a:pt x="23" y="10"/>
                      </a:cubicBezTo>
                      <a:cubicBezTo>
                        <a:pt x="32" y="10"/>
                        <a:pt x="40" y="8"/>
                        <a:pt x="42" y="6"/>
                      </a:cubicBezTo>
                      <a:cubicBezTo>
                        <a:pt x="42" y="6"/>
                        <a:pt x="42" y="6"/>
                        <a:pt x="42" y="6"/>
                      </a:cubicBezTo>
                      <a:cubicBezTo>
                        <a:pt x="42" y="4"/>
                        <a:pt x="41" y="4"/>
                        <a:pt x="41" y="4"/>
                      </a:cubicBezTo>
                      <a:cubicBezTo>
                        <a:pt x="32" y="3"/>
                        <a:pt x="25" y="3"/>
                        <a:pt x="19" y="3"/>
                      </a:cubicBezTo>
                      <a:close/>
                    </a:path>
                  </a:pathLst>
                </a:custGeom>
                <a:solidFill>
                  <a:schemeClr val="bg1">
                    <a:lumMod val="85000"/>
                  </a:schemeClr>
                </a:solidFill>
                <a:ln>
                  <a:noFill/>
                </a:ln>
              </p:spPr>
              <p:txBody>
                <a:bodyPr anchor="ctr"/>
                <a:lstStyle/>
                <a:p>
                  <a:pPr algn="ctr"/>
                  <a:endParaRPr/>
                </a:p>
              </p:txBody>
            </p:sp>
            <p:sp>
              <p:nvSpPr>
                <p:cNvPr id="106" name="iṣlïḍé">
                  <a:extLst>
                    <a:ext uri="{FF2B5EF4-FFF2-40B4-BE49-F238E27FC236}">
                      <a16:creationId xmlns:a16="http://schemas.microsoft.com/office/drawing/2014/main" id="{907D82CD-E5AE-4D54-B721-AFA5EBB0DEA3}"/>
                    </a:ext>
                  </a:extLst>
                </p:cNvPr>
                <p:cNvSpPr/>
                <p:nvPr/>
              </p:nvSpPr>
              <p:spPr bwMode="auto">
                <a:xfrm>
                  <a:off x="5826696" y="3156709"/>
                  <a:ext cx="169761" cy="44423"/>
                </a:xfrm>
                <a:custGeom>
                  <a:avLst/>
                  <a:gdLst>
                    <a:gd name="T0" fmla="*/ 23 w 45"/>
                    <a:gd name="T1" fmla="*/ 12 h 12"/>
                    <a:gd name="T2" fmla="*/ 0 w 45"/>
                    <a:gd name="T3" fmla="*/ 6 h 12"/>
                    <a:gd name="T4" fmla="*/ 0 w 45"/>
                    <a:gd name="T5" fmla="*/ 4 h 12"/>
                    <a:gd name="T6" fmla="*/ 19 w 45"/>
                    <a:gd name="T7" fmla="*/ 0 h 12"/>
                    <a:gd name="T8" fmla="*/ 41 w 45"/>
                    <a:gd name="T9" fmla="*/ 1 h 12"/>
                    <a:gd name="T10" fmla="*/ 45 w 45"/>
                    <a:gd name="T11" fmla="*/ 6 h 12"/>
                    <a:gd name="T12" fmla="*/ 44 w 45"/>
                    <a:gd name="T13" fmla="*/ 8 h 12"/>
                    <a:gd name="T14" fmla="*/ 23 w 45"/>
                    <a:gd name="T15" fmla="*/ 12 h 12"/>
                    <a:gd name="T16" fmla="*/ 19 w 45"/>
                    <a:gd name="T17" fmla="*/ 3 h 12"/>
                    <a:gd name="T18" fmla="*/ 3 w 45"/>
                    <a:gd name="T19" fmla="*/ 5 h 12"/>
                    <a:gd name="T20" fmla="*/ 23 w 45"/>
                    <a:gd name="T21" fmla="*/ 9 h 12"/>
                    <a:gd name="T22" fmla="*/ 42 w 45"/>
                    <a:gd name="T23" fmla="*/ 6 h 12"/>
                    <a:gd name="T24" fmla="*/ 42 w 45"/>
                    <a:gd name="T25" fmla="*/ 6 h 12"/>
                    <a:gd name="T26" fmla="*/ 41 w 45"/>
                    <a:gd name="T27" fmla="*/ 4 h 12"/>
                    <a:gd name="T28" fmla="*/ 19 w 45"/>
                    <a:gd name="T29"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12">
                      <a:moveTo>
                        <a:pt x="23" y="12"/>
                      </a:moveTo>
                      <a:cubicBezTo>
                        <a:pt x="18" y="12"/>
                        <a:pt x="2" y="12"/>
                        <a:pt x="0" y="6"/>
                      </a:cubicBezTo>
                      <a:cubicBezTo>
                        <a:pt x="0" y="6"/>
                        <a:pt x="0" y="5"/>
                        <a:pt x="0" y="4"/>
                      </a:cubicBezTo>
                      <a:cubicBezTo>
                        <a:pt x="1" y="2"/>
                        <a:pt x="4" y="0"/>
                        <a:pt x="19" y="0"/>
                      </a:cubicBezTo>
                      <a:cubicBezTo>
                        <a:pt x="25" y="0"/>
                        <a:pt x="32" y="0"/>
                        <a:pt x="41" y="1"/>
                      </a:cubicBezTo>
                      <a:cubicBezTo>
                        <a:pt x="43" y="1"/>
                        <a:pt x="45" y="2"/>
                        <a:pt x="45" y="6"/>
                      </a:cubicBezTo>
                      <a:cubicBezTo>
                        <a:pt x="45" y="6"/>
                        <a:pt x="45" y="7"/>
                        <a:pt x="44" y="8"/>
                      </a:cubicBezTo>
                      <a:cubicBezTo>
                        <a:pt x="41" y="11"/>
                        <a:pt x="31" y="12"/>
                        <a:pt x="23" y="12"/>
                      </a:cubicBezTo>
                      <a:close/>
                      <a:moveTo>
                        <a:pt x="19" y="3"/>
                      </a:moveTo>
                      <a:cubicBezTo>
                        <a:pt x="4" y="3"/>
                        <a:pt x="3" y="5"/>
                        <a:pt x="3" y="5"/>
                      </a:cubicBezTo>
                      <a:cubicBezTo>
                        <a:pt x="3" y="7"/>
                        <a:pt x="11" y="9"/>
                        <a:pt x="23" y="9"/>
                      </a:cubicBezTo>
                      <a:cubicBezTo>
                        <a:pt x="32" y="9"/>
                        <a:pt x="40" y="8"/>
                        <a:pt x="42" y="6"/>
                      </a:cubicBezTo>
                      <a:cubicBezTo>
                        <a:pt x="42" y="6"/>
                        <a:pt x="42" y="6"/>
                        <a:pt x="42" y="6"/>
                      </a:cubicBezTo>
                      <a:cubicBezTo>
                        <a:pt x="42" y="4"/>
                        <a:pt x="41" y="4"/>
                        <a:pt x="41" y="4"/>
                      </a:cubicBezTo>
                      <a:cubicBezTo>
                        <a:pt x="32" y="3"/>
                        <a:pt x="25" y="3"/>
                        <a:pt x="19" y="3"/>
                      </a:cubicBezTo>
                      <a:close/>
                    </a:path>
                  </a:pathLst>
                </a:custGeom>
                <a:solidFill>
                  <a:schemeClr val="bg1">
                    <a:lumMod val="85000"/>
                  </a:schemeClr>
                </a:solidFill>
                <a:ln>
                  <a:noFill/>
                </a:ln>
              </p:spPr>
              <p:txBody>
                <a:bodyPr anchor="ctr"/>
                <a:lstStyle/>
                <a:p>
                  <a:pPr algn="ctr"/>
                  <a:endParaRPr/>
                </a:p>
              </p:txBody>
            </p:sp>
            <p:sp>
              <p:nvSpPr>
                <p:cNvPr id="107" name="íṩľiďé">
                  <a:extLst>
                    <a:ext uri="{FF2B5EF4-FFF2-40B4-BE49-F238E27FC236}">
                      <a16:creationId xmlns:a16="http://schemas.microsoft.com/office/drawing/2014/main" id="{8EED1716-2A4A-44EF-BE96-CF073B47E7AD}"/>
                    </a:ext>
                  </a:extLst>
                </p:cNvPr>
                <p:cNvSpPr/>
                <p:nvPr/>
              </p:nvSpPr>
              <p:spPr bwMode="auto">
                <a:xfrm>
                  <a:off x="5883811" y="3193199"/>
                  <a:ext cx="71395" cy="49182"/>
                </a:xfrm>
                <a:custGeom>
                  <a:avLst/>
                  <a:gdLst>
                    <a:gd name="T0" fmla="*/ 9 w 19"/>
                    <a:gd name="T1" fmla="*/ 13 h 13"/>
                    <a:gd name="T2" fmla="*/ 9 w 19"/>
                    <a:gd name="T3" fmla="*/ 13 h 13"/>
                    <a:gd name="T4" fmla="*/ 0 w 19"/>
                    <a:gd name="T5" fmla="*/ 1 h 13"/>
                    <a:gd name="T6" fmla="*/ 3 w 19"/>
                    <a:gd name="T7" fmla="*/ 0 h 13"/>
                    <a:gd name="T8" fmla="*/ 9 w 19"/>
                    <a:gd name="T9" fmla="*/ 10 h 13"/>
                    <a:gd name="T10" fmla="*/ 9 w 19"/>
                    <a:gd name="T11" fmla="*/ 10 h 13"/>
                    <a:gd name="T12" fmla="*/ 16 w 19"/>
                    <a:gd name="T13" fmla="*/ 0 h 13"/>
                    <a:gd name="T14" fmla="*/ 19 w 19"/>
                    <a:gd name="T15" fmla="*/ 1 h 13"/>
                    <a:gd name="T16" fmla="*/ 9 w 19"/>
                    <a:gd name="T17" fmla="*/ 13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3">
                      <a:moveTo>
                        <a:pt x="9" y="13"/>
                      </a:moveTo>
                      <a:cubicBezTo>
                        <a:pt x="9" y="13"/>
                        <a:pt x="9" y="13"/>
                        <a:pt x="9" y="13"/>
                      </a:cubicBezTo>
                      <a:cubicBezTo>
                        <a:pt x="4" y="12"/>
                        <a:pt x="0" y="2"/>
                        <a:pt x="0" y="1"/>
                      </a:cubicBezTo>
                      <a:cubicBezTo>
                        <a:pt x="3" y="0"/>
                        <a:pt x="3" y="0"/>
                        <a:pt x="3" y="0"/>
                      </a:cubicBezTo>
                      <a:cubicBezTo>
                        <a:pt x="4" y="4"/>
                        <a:pt x="7" y="10"/>
                        <a:pt x="9" y="10"/>
                      </a:cubicBezTo>
                      <a:cubicBezTo>
                        <a:pt x="9" y="10"/>
                        <a:pt x="9" y="10"/>
                        <a:pt x="9" y="10"/>
                      </a:cubicBezTo>
                      <a:cubicBezTo>
                        <a:pt x="10" y="10"/>
                        <a:pt x="13" y="9"/>
                        <a:pt x="16" y="0"/>
                      </a:cubicBezTo>
                      <a:cubicBezTo>
                        <a:pt x="19" y="1"/>
                        <a:pt x="19" y="1"/>
                        <a:pt x="19" y="1"/>
                      </a:cubicBezTo>
                      <a:cubicBezTo>
                        <a:pt x="16" y="9"/>
                        <a:pt x="13" y="13"/>
                        <a:pt x="9" y="13"/>
                      </a:cubicBezTo>
                      <a:close/>
                    </a:path>
                  </a:pathLst>
                </a:custGeom>
                <a:solidFill>
                  <a:schemeClr val="bg1">
                    <a:lumMod val="85000"/>
                  </a:schemeClr>
                </a:solidFill>
                <a:ln>
                  <a:noFill/>
                </a:ln>
              </p:spPr>
              <p:txBody>
                <a:bodyPr anchor="ctr"/>
                <a:lstStyle/>
                <a:p>
                  <a:pPr algn="ctr"/>
                  <a:endParaRPr/>
                </a:p>
              </p:txBody>
            </p:sp>
            <p:sp>
              <p:nvSpPr>
                <p:cNvPr id="108" name="iṩḻïḋe">
                  <a:extLst>
                    <a:ext uri="{FF2B5EF4-FFF2-40B4-BE49-F238E27FC236}">
                      <a16:creationId xmlns:a16="http://schemas.microsoft.com/office/drawing/2014/main" id="{80B78DAC-0CA8-4BB0-A3F8-FEDDB03BEA55}"/>
                    </a:ext>
                  </a:extLst>
                </p:cNvPr>
                <p:cNvSpPr/>
                <p:nvPr/>
              </p:nvSpPr>
              <p:spPr bwMode="auto">
                <a:xfrm>
                  <a:off x="5714051" y="2610936"/>
                  <a:ext cx="90433" cy="98366"/>
                </a:xfrm>
                <a:custGeom>
                  <a:avLst/>
                  <a:gdLst>
                    <a:gd name="T0" fmla="*/ 21 w 24"/>
                    <a:gd name="T1" fmla="*/ 26 h 26"/>
                    <a:gd name="T2" fmla="*/ 0 w 24"/>
                    <a:gd name="T3" fmla="*/ 3 h 26"/>
                    <a:gd name="T4" fmla="*/ 1 w 24"/>
                    <a:gd name="T5" fmla="*/ 0 h 26"/>
                    <a:gd name="T6" fmla="*/ 24 w 24"/>
                    <a:gd name="T7" fmla="*/ 24 h 26"/>
                    <a:gd name="T8" fmla="*/ 21 w 24"/>
                    <a:gd name="T9" fmla="*/ 26 h 26"/>
                  </a:gdLst>
                  <a:ahLst/>
                  <a:cxnLst>
                    <a:cxn ang="0">
                      <a:pos x="T0" y="T1"/>
                    </a:cxn>
                    <a:cxn ang="0">
                      <a:pos x="T2" y="T3"/>
                    </a:cxn>
                    <a:cxn ang="0">
                      <a:pos x="T4" y="T5"/>
                    </a:cxn>
                    <a:cxn ang="0">
                      <a:pos x="T6" y="T7"/>
                    </a:cxn>
                    <a:cxn ang="0">
                      <a:pos x="T8" y="T9"/>
                    </a:cxn>
                  </a:cxnLst>
                  <a:rect l="0" t="0" r="r" b="b"/>
                  <a:pathLst>
                    <a:path w="24" h="26">
                      <a:moveTo>
                        <a:pt x="21" y="26"/>
                      </a:moveTo>
                      <a:cubicBezTo>
                        <a:pt x="21" y="26"/>
                        <a:pt x="11" y="5"/>
                        <a:pt x="0" y="3"/>
                      </a:cubicBezTo>
                      <a:cubicBezTo>
                        <a:pt x="1" y="0"/>
                        <a:pt x="1" y="0"/>
                        <a:pt x="1" y="0"/>
                      </a:cubicBezTo>
                      <a:cubicBezTo>
                        <a:pt x="13" y="2"/>
                        <a:pt x="23" y="24"/>
                        <a:pt x="24" y="24"/>
                      </a:cubicBezTo>
                      <a:lnTo>
                        <a:pt x="21" y="26"/>
                      </a:lnTo>
                      <a:close/>
                    </a:path>
                  </a:pathLst>
                </a:custGeom>
                <a:solidFill>
                  <a:schemeClr val="bg1">
                    <a:lumMod val="85000"/>
                  </a:schemeClr>
                </a:solidFill>
                <a:ln>
                  <a:noFill/>
                </a:ln>
              </p:spPr>
              <p:txBody>
                <a:bodyPr anchor="ctr"/>
                <a:lstStyle/>
                <a:p>
                  <a:pPr algn="ctr"/>
                  <a:endParaRPr/>
                </a:p>
              </p:txBody>
            </p:sp>
            <p:sp>
              <p:nvSpPr>
                <p:cNvPr id="109" name="îṣlídê">
                  <a:extLst>
                    <a:ext uri="{FF2B5EF4-FFF2-40B4-BE49-F238E27FC236}">
                      <a16:creationId xmlns:a16="http://schemas.microsoft.com/office/drawing/2014/main" id="{12BBDF57-2802-4FC0-AF57-F5601499DC7F}"/>
                    </a:ext>
                  </a:extLst>
                </p:cNvPr>
                <p:cNvSpPr/>
                <p:nvPr/>
              </p:nvSpPr>
              <p:spPr bwMode="auto">
                <a:xfrm>
                  <a:off x="5837802" y="2607763"/>
                  <a:ext cx="30145" cy="82500"/>
                </a:xfrm>
                <a:custGeom>
                  <a:avLst/>
                  <a:gdLst>
                    <a:gd name="T0" fmla="*/ 5 w 8"/>
                    <a:gd name="T1" fmla="*/ 22 h 22"/>
                    <a:gd name="T2" fmla="*/ 0 w 8"/>
                    <a:gd name="T3" fmla="*/ 4 h 22"/>
                    <a:gd name="T4" fmla="*/ 1 w 8"/>
                    <a:gd name="T5" fmla="*/ 4 h 22"/>
                    <a:gd name="T6" fmla="*/ 1 w 8"/>
                    <a:gd name="T7" fmla="*/ 1 h 22"/>
                    <a:gd name="T8" fmla="*/ 8 w 8"/>
                    <a:gd name="T9" fmla="*/ 21 h 22"/>
                    <a:gd name="T10" fmla="*/ 5 w 8"/>
                    <a:gd name="T11" fmla="*/ 22 h 22"/>
                  </a:gdLst>
                  <a:ahLst/>
                  <a:cxnLst>
                    <a:cxn ang="0">
                      <a:pos x="T0" y="T1"/>
                    </a:cxn>
                    <a:cxn ang="0">
                      <a:pos x="T2" y="T3"/>
                    </a:cxn>
                    <a:cxn ang="0">
                      <a:pos x="T4" y="T5"/>
                    </a:cxn>
                    <a:cxn ang="0">
                      <a:pos x="T6" y="T7"/>
                    </a:cxn>
                    <a:cxn ang="0">
                      <a:pos x="T8" y="T9"/>
                    </a:cxn>
                    <a:cxn ang="0">
                      <a:pos x="T10" y="T11"/>
                    </a:cxn>
                  </a:cxnLst>
                  <a:rect l="0" t="0" r="r" b="b"/>
                  <a:pathLst>
                    <a:path w="8" h="22">
                      <a:moveTo>
                        <a:pt x="5" y="22"/>
                      </a:moveTo>
                      <a:cubicBezTo>
                        <a:pt x="3" y="14"/>
                        <a:pt x="1" y="5"/>
                        <a:pt x="0" y="4"/>
                      </a:cubicBezTo>
                      <a:cubicBezTo>
                        <a:pt x="0" y="4"/>
                        <a:pt x="1" y="4"/>
                        <a:pt x="1" y="4"/>
                      </a:cubicBezTo>
                      <a:cubicBezTo>
                        <a:pt x="1" y="1"/>
                        <a:pt x="1" y="1"/>
                        <a:pt x="1" y="1"/>
                      </a:cubicBezTo>
                      <a:cubicBezTo>
                        <a:pt x="2" y="1"/>
                        <a:pt x="4" y="0"/>
                        <a:pt x="8" y="21"/>
                      </a:cubicBezTo>
                      <a:lnTo>
                        <a:pt x="5" y="22"/>
                      </a:lnTo>
                      <a:close/>
                    </a:path>
                  </a:pathLst>
                </a:custGeom>
                <a:solidFill>
                  <a:schemeClr val="bg1">
                    <a:lumMod val="85000"/>
                  </a:schemeClr>
                </a:solidFill>
                <a:ln>
                  <a:noFill/>
                </a:ln>
              </p:spPr>
              <p:txBody>
                <a:bodyPr anchor="ctr"/>
                <a:lstStyle/>
                <a:p>
                  <a:pPr algn="ctr"/>
                  <a:endParaRPr/>
                </a:p>
              </p:txBody>
            </p:sp>
            <p:sp>
              <p:nvSpPr>
                <p:cNvPr id="110" name="ïṡlîḋê">
                  <a:extLst>
                    <a:ext uri="{FF2B5EF4-FFF2-40B4-BE49-F238E27FC236}">
                      <a16:creationId xmlns:a16="http://schemas.microsoft.com/office/drawing/2014/main" id="{CCF59D5E-0343-4198-9391-5E11E7AC1FE6}"/>
                    </a:ext>
                  </a:extLst>
                </p:cNvPr>
                <p:cNvSpPr/>
                <p:nvPr/>
              </p:nvSpPr>
              <p:spPr bwMode="auto">
                <a:xfrm>
                  <a:off x="5909196" y="2563340"/>
                  <a:ext cx="30145" cy="126924"/>
                </a:xfrm>
                <a:custGeom>
                  <a:avLst/>
                  <a:gdLst>
                    <a:gd name="T0" fmla="*/ 3 w 8"/>
                    <a:gd name="T1" fmla="*/ 34 h 34"/>
                    <a:gd name="T2" fmla="*/ 6 w 8"/>
                    <a:gd name="T3" fmla="*/ 0 h 34"/>
                    <a:gd name="T4" fmla="*/ 8 w 8"/>
                    <a:gd name="T5" fmla="*/ 1 h 34"/>
                    <a:gd name="T6" fmla="*/ 6 w 8"/>
                    <a:gd name="T7" fmla="*/ 33 h 34"/>
                    <a:gd name="T8" fmla="*/ 3 w 8"/>
                    <a:gd name="T9" fmla="*/ 34 h 34"/>
                  </a:gdLst>
                  <a:ahLst/>
                  <a:cxnLst>
                    <a:cxn ang="0">
                      <a:pos x="T0" y="T1"/>
                    </a:cxn>
                    <a:cxn ang="0">
                      <a:pos x="T2" y="T3"/>
                    </a:cxn>
                    <a:cxn ang="0">
                      <a:pos x="T4" y="T5"/>
                    </a:cxn>
                    <a:cxn ang="0">
                      <a:pos x="T6" y="T7"/>
                    </a:cxn>
                    <a:cxn ang="0">
                      <a:pos x="T8" y="T9"/>
                    </a:cxn>
                  </a:cxnLst>
                  <a:rect l="0" t="0" r="r" b="b"/>
                  <a:pathLst>
                    <a:path w="8" h="34">
                      <a:moveTo>
                        <a:pt x="3" y="34"/>
                      </a:moveTo>
                      <a:cubicBezTo>
                        <a:pt x="3" y="31"/>
                        <a:pt x="0" y="6"/>
                        <a:pt x="6" y="0"/>
                      </a:cubicBezTo>
                      <a:cubicBezTo>
                        <a:pt x="8" y="1"/>
                        <a:pt x="8" y="1"/>
                        <a:pt x="8" y="1"/>
                      </a:cubicBezTo>
                      <a:cubicBezTo>
                        <a:pt x="4" y="6"/>
                        <a:pt x="5" y="26"/>
                        <a:pt x="6" y="33"/>
                      </a:cubicBezTo>
                      <a:lnTo>
                        <a:pt x="3" y="34"/>
                      </a:lnTo>
                      <a:close/>
                    </a:path>
                  </a:pathLst>
                </a:custGeom>
                <a:solidFill>
                  <a:schemeClr val="bg1">
                    <a:lumMod val="85000"/>
                  </a:schemeClr>
                </a:solidFill>
                <a:ln>
                  <a:noFill/>
                </a:ln>
              </p:spPr>
              <p:txBody>
                <a:bodyPr anchor="ctr"/>
                <a:lstStyle/>
                <a:p>
                  <a:pPr algn="ctr"/>
                  <a:endParaRPr/>
                </a:p>
              </p:txBody>
            </p:sp>
            <p:sp>
              <p:nvSpPr>
                <p:cNvPr id="111" name="iśḻïḍè">
                  <a:extLst>
                    <a:ext uri="{FF2B5EF4-FFF2-40B4-BE49-F238E27FC236}">
                      <a16:creationId xmlns:a16="http://schemas.microsoft.com/office/drawing/2014/main" id="{4BC09864-240B-4A59-96F9-C25EC4F43852}"/>
                    </a:ext>
                  </a:extLst>
                </p:cNvPr>
                <p:cNvSpPr/>
                <p:nvPr/>
              </p:nvSpPr>
              <p:spPr bwMode="auto">
                <a:xfrm>
                  <a:off x="5969484" y="2629975"/>
                  <a:ext cx="34904" cy="68221"/>
                </a:xfrm>
                <a:custGeom>
                  <a:avLst/>
                  <a:gdLst>
                    <a:gd name="T0" fmla="*/ 3 w 9"/>
                    <a:gd name="T1" fmla="*/ 18 h 18"/>
                    <a:gd name="T2" fmla="*/ 0 w 9"/>
                    <a:gd name="T3" fmla="*/ 18 h 18"/>
                    <a:gd name="T4" fmla="*/ 8 w 9"/>
                    <a:gd name="T5" fmla="*/ 0 h 18"/>
                    <a:gd name="T6" fmla="*/ 9 w 9"/>
                    <a:gd name="T7" fmla="*/ 3 h 18"/>
                    <a:gd name="T8" fmla="*/ 3 w 9"/>
                    <a:gd name="T9" fmla="*/ 18 h 18"/>
                  </a:gdLst>
                  <a:ahLst/>
                  <a:cxnLst>
                    <a:cxn ang="0">
                      <a:pos x="T0" y="T1"/>
                    </a:cxn>
                    <a:cxn ang="0">
                      <a:pos x="T2" y="T3"/>
                    </a:cxn>
                    <a:cxn ang="0">
                      <a:pos x="T4" y="T5"/>
                    </a:cxn>
                    <a:cxn ang="0">
                      <a:pos x="T6" y="T7"/>
                    </a:cxn>
                    <a:cxn ang="0">
                      <a:pos x="T8" y="T9"/>
                    </a:cxn>
                  </a:cxnLst>
                  <a:rect l="0" t="0" r="r" b="b"/>
                  <a:pathLst>
                    <a:path w="9" h="18">
                      <a:moveTo>
                        <a:pt x="3" y="18"/>
                      </a:moveTo>
                      <a:cubicBezTo>
                        <a:pt x="0" y="18"/>
                        <a:pt x="0" y="18"/>
                        <a:pt x="0" y="18"/>
                      </a:cubicBezTo>
                      <a:cubicBezTo>
                        <a:pt x="1" y="15"/>
                        <a:pt x="3" y="1"/>
                        <a:pt x="8" y="0"/>
                      </a:cubicBezTo>
                      <a:cubicBezTo>
                        <a:pt x="9" y="3"/>
                        <a:pt x="9" y="3"/>
                        <a:pt x="9" y="3"/>
                      </a:cubicBezTo>
                      <a:cubicBezTo>
                        <a:pt x="6" y="4"/>
                        <a:pt x="4" y="12"/>
                        <a:pt x="3" y="18"/>
                      </a:cubicBezTo>
                      <a:close/>
                    </a:path>
                  </a:pathLst>
                </a:custGeom>
                <a:solidFill>
                  <a:schemeClr val="bg1">
                    <a:lumMod val="85000"/>
                  </a:schemeClr>
                </a:solidFill>
                <a:ln>
                  <a:noFill/>
                </a:ln>
              </p:spPr>
              <p:txBody>
                <a:bodyPr anchor="ctr"/>
                <a:lstStyle/>
                <a:p>
                  <a:pPr algn="ctr"/>
                  <a:endParaRPr/>
                </a:p>
              </p:txBody>
            </p:sp>
            <p:sp>
              <p:nvSpPr>
                <p:cNvPr id="112" name="ïşļïdê">
                  <a:extLst>
                    <a:ext uri="{FF2B5EF4-FFF2-40B4-BE49-F238E27FC236}">
                      <a16:creationId xmlns:a16="http://schemas.microsoft.com/office/drawing/2014/main" id="{0A6A63DB-66F9-45F1-9D1D-EBC6F2222F50}"/>
                    </a:ext>
                  </a:extLst>
                </p:cNvPr>
                <p:cNvSpPr/>
                <p:nvPr/>
              </p:nvSpPr>
              <p:spPr bwMode="auto">
                <a:xfrm>
                  <a:off x="6023427" y="2656946"/>
                  <a:ext cx="96780" cy="66635"/>
                </a:xfrm>
                <a:custGeom>
                  <a:avLst/>
                  <a:gdLst>
                    <a:gd name="T0" fmla="*/ 3 w 26"/>
                    <a:gd name="T1" fmla="*/ 18 h 18"/>
                    <a:gd name="T2" fmla="*/ 0 w 26"/>
                    <a:gd name="T3" fmla="*/ 16 h 18"/>
                    <a:gd name="T4" fmla="*/ 26 w 26"/>
                    <a:gd name="T5" fmla="*/ 1 h 18"/>
                    <a:gd name="T6" fmla="*/ 25 w 26"/>
                    <a:gd name="T7" fmla="*/ 4 h 18"/>
                    <a:gd name="T8" fmla="*/ 3 w 26"/>
                    <a:gd name="T9" fmla="*/ 18 h 18"/>
                  </a:gdLst>
                  <a:ahLst/>
                  <a:cxnLst>
                    <a:cxn ang="0">
                      <a:pos x="T0" y="T1"/>
                    </a:cxn>
                    <a:cxn ang="0">
                      <a:pos x="T2" y="T3"/>
                    </a:cxn>
                    <a:cxn ang="0">
                      <a:pos x="T4" y="T5"/>
                    </a:cxn>
                    <a:cxn ang="0">
                      <a:pos x="T6" y="T7"/>
                    </a:cxn>
                    <a:cxn ang="0">
                      <a:pos x="T8" y="T9"/>
                    </a:cxn>
                  </a:cxnLst>
                  <a:rect l="0" t="0" r="r" b="b"/>
                  <a:pathLst>
                    <a:path w="26" h="18">
                      <a:moveTo>
                        <a:pt x="3" y="18"/>
                      </a:moveTo>
                      <a:cubicBezTo>
                        <a:pt x="0" y="16"/>
                        <a:pt x="0" y="16"/>
                        <a:pt x="0" y="16"/>
                      </a:cubicBezTo>
                      <a:cubicBezTo>
                        <a:pt x="1" y="15"/>
                        <a:pt x="14" y="0"/>
                        <a:pt x="26" y="1"/>
                      </a:cubicBezTo>
                      <a:cubicBezTo>
                        <a:pt x="25" y="4"/>
                        <a:pt x="25" y="4"/>
                        <a:pt x="25" y="4"/>
                      </a:cubicBezTo>
                      <a:cubicBezTo>
                        <a:pt x="16" y="3"/>
                        <a:pt x="3" y="18"/>
                        <a:pt x="3" y="18"/>
                      </a:cubicBezTo>
                      <a:close/>
                    </a:path>
                  </a:pathLst>
                </a:custGeom>
                <a:solidFill>
                  <a:schemeClr val="bg1">
                    <a:lumMod val="85000"/>
                  </a:schemeClr>
                </a:solidFill>
                <a:ln>
                  <a:noFill/>
                </a:ln>
              </p:spPr>
              <p:txBody>
                <a:bodyPr anchor="ctr"/>
                <a:lstStyle/>
                <a:p>
                  <a:pPr algn="ctr"/>
                  <a:endParaRPr/>
                </a:p>
              </p:txBody>
            </p:sp>
            <p:sp>
              <p:nvSpPr>
                <p:cNvPr id="113" name="íṣļíďê">
                  <a:extLst>
                    <a:ext uri="{FF2B5EF4-FFF2-40B4-BE49-F238E27FC236}">
                      <a16:creationId xmlns:a16="http://schemas.microsoft.com/office/drawing/2014/main" id="{06ABAB4E-8141-4BE9-8123-6281F440830C}"/>
                    </a:ext>
                  </a:extLst>
                </p:cNvPr>
                <p:cNvSpPr/>
                <p:nvPr/>
              </p:nvSpPr>
              <p:spPr bwMode="auto">
                <a:xfrm>
                  <a:off x="6056745" y="2736273"/>
                  <a:ext cx="44423" cy="22212"/>
                </a:xfrm>
                <a:custGeom>
                  <a:avLst/>
                  <a:gdLst>
                    <a:gd name="T0" fmla="*/ 2 w 12"/>
                    <a:gd name="T1" fmla="*/ 6 h 6"/>
                    <a:gd name="T2" fmla="*/ 0 w 12"/>
                    <a:gd name="T3" fmla="*/ 4 h 6"/>
                    <a:gd name="T4" fmla="*/ 12 w 12"/>
                    <a:gd name="T5" fmla="*/ 1 h 6"/>
                    <a:gd name="T6" fmla="*/ 11 w 12"/>
                    <a:gd name="T7" fmla="*/ 4 h 6"/>
                    <a:gd name="T8" fmla="*/ 2 w 12"/>
                    <a:gd name="T9" fmla="*/ 6 h 6"/>
                  </a:gdLst>
                  <a:ahLst/>
                  <a:cxnLst>
                    <a:cxn ang="0">
                      <a:pos x="T0" y="T1"/>
                    </a:cxn>
                    <a:cxn ang="0">
                      <a:pos x="T2" y="T3"/>
                    </a:cxn>
                    <a:cxn ang="0">
                      <a:pos x="T4" y="T5"/>
                    </a:cxn>
                    <a:cxn ang="0">
                      <a:pos x="T6" y="T7"/>
                    </a:cxn>
                    <a:cxn ang="0">
                      <a:pos x="T8" y="T9"/>
                    </a:cxn>
                  </a:cxnLst>
                  <a:rect l="0" t="0" r="r" b="b"/>
                  <a:pathLst>
                    <a:path w="12" h="6">
                      <a:moveTo>
                        <a:pt x="2" y="6"/>
                      </a:moveTo>
                      <a:cubicBezTo>
                        <a:pt x="0" y="4"/>
                        <a:pt x="0" y="4"/>
                        <a:pt x="0" y="4"/>
                      </a:cubicBezTo>
                      <a:cubicBezTo>
                        <a:pt x="1" y="4"/>
                        <a:pt x="6" y="0"/>
                        <a:pt x="12" y="1"/>
                      </a:cubicBezTo>
                      <a:cubicBezTo>
                        <a:pt x="11" y="4"/>
                        <a:pt x="11" y="4"/>
                        <a:pt x="11" y="4"/>
                      </a:cubicBezTo>
                      <a:cubicBezTo>
                        <a:pt x="7" y="4"/>
                        <a:pt x="2" y="6"/>
                        <a:pt x="2" y="6"/>
                      </a:cubicBezTo>
                      <a:close/>
                    </a:path>
                  </a:pathLst>
                </a:custGeom>
                <a:solidFill>
                  <a:schemeClr val="bg1">
                    <a:lumMod val="85000"/>
                  </a:schemeClr>
                </a:solidFill>
                <a:ln>
                  <a:noFill/>
                </a:ln>
              </p:spPr>
              <p:txBody>
                <a:bodyPr anchor="ctr"/>
                <a:lstStyle/>
                <a:p>
                  <a:pPr algn="ctr"/>
                  <a:endParaRPr/>
                </a:p>
              </p:txBody>
            </p:sp>
            <p:sp>
              <p:nvSpPr>
                <p:cNvPr id="114" name="íşḷîḑè">
                  <a:extLst>
                    <a:ext uri="{FF2B5EF4-FFF2-40B4-BE49-F238E27FC236}">
                      <a16:creationId xmlns:a16="http://schemas.microsoft.com/office/drawing/2014/main" id="{D145F4DB-C911-4371-BFBE-FCB714919980}"/>
                    </a:ext>
                  </a:extLst>
                </p:cNvPr>
                <p:cNvSpPr/>
                <p:nvPr/>
              </p:nvSpPr>
              <p:spPr bwMode="auto">
                <a:xfrm>
                  <a:off x="5717224" y="2736273"/>
                  <a:ext cx="46010" cy="22212"/>
                </a:xfrm>
                <a:custGeom>
                  <a:avLst/>
                  <a:gdLst>
                    <a:gd name="T0" fmla="*/ 10 w 12"/>
                    <a:gd name="T1" fmla="*/ 6 h 6"/>
                    <a:gd name="T2" fmla="*/ 0 w 12"/>
                    <a:gd name="T3" fmla="*/ 3 h 6"/>
                    <a:gd name="T4" fmla="*/ 0 w 12"/>
                    <a:gd name="T5" fmla="*/ 0 h 6"/>
                    <a:gd name="T6" fmla="*/ 12 w 12"/>
                    <a:gd name="T7" fmla="*/ 4 h 6"/>
                    <a:gd name="T8" fmla="*/ 10 w 12"/>
                    <a:gd name="T9" fmla="*/ 6 h 6"/>
                  </a:gdLst>
                  <a:ahLst/>
                  <a:cxnLst>
                    <a:cxn ang="0">
                      <a:pos x="T0" y="T1"/>
                    </a:cxn>
                    <a:cxn ang="0">
                      <a:pos x="T2" y="T3"/>
                    </a:cxn>
                    <a:cxn ang="0">
                      <a:pos x="T4" y="T5"/>
                    </a:cxn>
                    <a:cxn ang="0">
                      <a:pos x="T6" y="T7"/>
                    </a:cxn>
                    <a:cxn ang="0">
                      <a:pos x="T8" y="T9"/>
                    </a:cxn>
                  </a:cxnLst>
                  <a:rect l="0" t="0" r="r" b="b"/>
                  <a:pathLst>
                    <a:path w="12" h="6">
                      <a:moveTo>
                        <a:pt x="10" y="6"/>
                      </a:moveTo>
                      <a:cubicBezTo>
                        <a:pt x="9" y="6"/>
                        <a:pt x="6" y="3"/>
                        <a:pt x="0" y="3"/>
                      </a:cubicBezTo>
                      <a:cubicBezTo>
                        <a:pt x="0" y="0"/>
                        <a:pt x="0" y="0"/>
                        <a:pt x="0" y="0"/>
                      </a:cubicBezTo>
                      <a:cubicBezTo>
                        <a:pt x="7" y="0"/>
                        <a:pt x="11" y="4"/>
                        <a:pt x="12" y="4"/>
                      </a:cubicBezTo>
                      <a:lnTo>
                        <a:pt x="10" y="6"/>
                      </a:lnTo>
                      <a:close/>
                    </a:path>
                  </a:pathLst>
                </a:custGeom>
                <a:solidFill>
                  <a:schemeClr val="bg1">
                    <a:lumMod val="85000"/>
                  </a:schemeClr>
                </a:solidFill>
                <a:ln>
                  <a:noFill/>
                </a:ln>
              </p:spPr>
              <p:txBody>
                <a:bodyPr anchor="ctr"/>
                <a:lstStyle/>
                <a:p>
                  <a:pPr algn="ctr"/>
                  <a:endParaRPr/>
                </a:p>
              </p:txBody>
            </p:sp>
          </p:grpSp>
          <p:grpSp>
            <p:nvGrpSpPr>
              <p:cNvPr id="41" name="íṩḷïḓê">
                <a:extLst>
                  <a:ext uri="{FF2B5EF4-FFF2-40B4-BE49-F238E27FC236}">
                    <a16:creationId xmlns:a16="http://schemas.microsoft.com/office/drawing/2014/main" id="{EDBB2DE7-1D24-4282-B4A4-37E4CD38B0D8}"/>
                  </a:ext>
                </a:extLst>
              </p:cNvPr>
              <p:cNvGrpSpPr/>
              <p:nvPr/>
            </p:nvGrpSpPr>
            <p:grpSpPr>
              <a:xfrm>
                <a:off x="3272257" y="5170037"/>
                <a:ext cx="309377" cy="414088"/>
                <a:chOff x="3957743" y="5628549"/>
                <a:chExt cx="309377" cy="414088"/>
              </a:xfrm>
            </p:grpSpPr>
            <p:sp>
              <p:nvSpPr>
                <p:cNvPr id="95" name="íŝľídê">
                  <a:extLst>
                    <a:ext uri="{FF2B5EF4-FFF2-40B4-BE49-F238E27FC236}">
                      <a16:creationId xmlns:a16="http://schemas.microsoft.com/office/drawing/2014/main" id="{3E3B1CD1-AF85-4EFC-8313-766EBCF90742}"/>
                    </a:ext>
                  </a:extLst>
                </p:cNvPr>
                <p:cNvSpPr/>
                <p:nvPr/>
              </p:nvSpPr>
              <p:spPr bwMode="auto">
                <a:xfrm>
                  <a:off x="3957743" y="5639654"/>
                  <a:ext cx="120578" cy="150721"/>
                </a:xfrm>
                <a:custGeom>
                  <a:avLst/>
                  <a:gdLst>
                    <a:gd name="T0" fmla="*/ 29 w 32"/>
                    <a:gd name="T1" fmla="*/ 2 h 40"/>
                    <a:gd name="T2" fmla="*/ 26 w 32"/>
                    <a:gd name="T3" fmla="*/ 1 h 40"/>
                    <a:gd name="T4" fmla="*/ 22 w 32"/>
                    <a:gd name="T5" fmla="*/ 0 h 40"/>
                    <a:gd name="T6" fmla="*/ 4 w 32"/>
                    <a:gd name="T7" fmla="*/ 14 h 40"/>
                    <a:gd name="T8" fmla="*/ 11 w 32"/>
                    <a:gd name="T9" fmla="*/ 39 h 40"/>
                    <a:gd name="T10" fmla="*/ 14 w 32"/>
                    <a:gd name="T11" fmla="*/ 40 h 40"/>
                    <a:gd name="T12" fmla="*/ 15 w 32"/>
                    <a:gd name="T13" fmla="*/ 40 h 40"/>
                    <a:gd name="T14" fmla="*/ 18 w 32"/>
                    <a:gd name="T15" fmla="*/ 40 h 40"/>
                    <a:gd name="T16" fmla="*/ 15 w 32"/>
                    <a:gd name="T17" fmla="*/ 38 h 40"/>
                    <a:gd name="T18" fmla="*/ 12 w 32"/>
                    <a:gd name="T19" fmla="*/ 37 h 40"/>
                    <a:gd name="T20" fmla="*/ 12 w 32"/>
                    <a:gd name="T21" fmla="*/ 37 h 40"/>
                    <a:gd name="T22" fmla="*/ 6 w 32"/>
                    <a:gd name="T23" fmla="*/ 15 h 40"/>
                    <a:gd name="T24" fmla="*/ 22 w 32"/>
                    <a:gd name="T25" fmla="*/ 2 h 40"/>
                    <a:gd name="T26" fmla="*/ 26 w 32"/>
                    <a:gd name="T27" fmla="*/ 2 h 40"/>
                    <a:gd name="T28" fmla="*/ 28 w 32"/>
                    <a:gd name="T29" fmla="*/ 4 h 40"/>
                    <a:gd name="T30" fmla="*/ 32 w 32"/>
                    <a:gd name="T31" fmla="*/ 5 h 40"/>
                    <a:gd name="T32" fmla="*/ 29 w 32"/>
                    <a:gd name="T33" fmla="*/ 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40">
                      <a:moveTo>
                        <a:pt x="29" y="2"/>
                      </a:moveTo>
                      <a:cubicBezTo>
                        <a:pt x="28" y="2"/>
                        <a:pt x="27" y="1"/>
                        <a:pt x="26" y="1"/>
                      </a:cubicBezTo>
                      <a:cubicBezTo>
                        <a:pt x="25" y="0"/>
                        <a:pt x="23" y="0"/>
                        <a:pt x="22" y="0"/>
                      </a:cubicBezTo>
                      <a:cubicBezTo>
                        <a:pt x="15" y="0"/>
                        <a:pt x="8" y="5"/>
                        <a:pt x="4" y="14"/>
                      </a:cubicBezTo>
                      <a:cubicBezTo>
                        <a:pt x="0" y="25"/>
                        <a:pt x="3" y="36"/>
                        <a:pt x="11" y="39"/>
                      </a:cubicBezTo>
                      <a:cubicBezTo>
                        <a:pt x="12" y="39"/>
                        <a:pt x="13" y="40"/>
                        <a:pt x="14" y="40"/>
                      </a:cubicBezTo>
                      <a:cubicBezTo>
                        <a:pt x="15" y="40"/>
                        <a:pt x="15" y="40"/>
                        <a:pt x="15" y="40"/>
                      </a:cubicBezTo>
                      <a:cubicBezTo>
                        <a:pt x="16" y="40"/>
                        <a:pt x="17" y="40"/>
                        <a:pt x="18" y="40"/>
                      </a:cubicBezTo>
                      <a:cubicBezTo>
                        <a:pt x="17" y="39"/>
                        <a:pt x="16" y="39"/>
                        <a:pt x="15" y="38"/>
                      </a:cubicBezTo>
                      <a:cubicBezTo>
                        <a:pt x="14" y="38"/>
                        <a:pt x="13" y="38"/>
                        <a:pt x="12" y="37"/>
                      </a:cubicBezTo>
                      <a:cubicBezTo>
                        <a:pt x="12" y="37"/>
                        <a:pt x="12" y="37"/>
                        <a:pt x="12" y="37"/>
                      </a:cubicBezTo>
                      <a:cubicBezTo>
                        <a:pt x="5" y="34"/>
                        <a:pt x="2" y="24"/>
                        <a:pt x="6" y="15"/>
                      </a:cubicBezTo>
                      <a:cubicBezTo>
                        <a:pt x="9" y="7"/>
                        <a:pt x="16" y="2"/>
                        <a:pt x="22" y="2"/>
                      </a:cubicBezTo>
                      <a:cubicBezTo>
                        <a:pt x="23" y="2"/>
                        <a:pt x="24" y="2"/>
                        <a:pt x="26" y="2"/>
                      </a:cubicBezTo>
                      <a:cubicBezTo>
                        <a:pt x="27" y="3"/>
                        <a:pt x="28" y="4"/>
                        <a:pt x="28" y="4"/>
                      </a:cubicBezTo>
                      <a:cubicBezTo>
                        <a:pt x="30" y="4"/>
                        <a:pt x="31" y="5"/>
                        <a:pt x="32" y="5"/>
                      </a:cubicBezTo>
                      <a:cubicBezTo>
                        <a:pt x="31" y="4"/>
                        <a:pt x="30" y="3"/>
                        <a:pt x="29" y="2"/>
                      </a:cubicBezTo>
                      <a:close/>
                    </a:path>
                  </a:pathLst>
                </a:custGeom>
                <a:solidFill>
                  <a:schemeClr val="bg1">
                    <a:lumMod val="85000"/>
                  </a:schemeClr>
                </a:solidFill>
                <a:ln>
                  <a:noFill/>
                </a:ln>
              </p:spPr>
              <p:txBody>
                <a:bodyPr anchor="ctr"/>
                <a:lstStyle/>
                <a:p>
                  <a:pPr algn="ctr"/>
                  <a:endParaRPr/>
                </a:p>
              </p:txBody>
            </p:sp>
            <p:sp>
              <p:nvSpPr>
                <p:cNvPr id="96" name="íŝlíďé">
                  <a:extLst>
                    <a:ext uri="{FF2B5EF4-FFF2-40B4-BE49-F238E27FC236}">
                      <a16:creationId xmlns:a16="http://schemas.microsoft.com/office/drawing/2014/main" id="{2455F8F3-73D5-4E48-83FD-87DD75400CFE}"/>
                    </a:ext>
                  </a:extLst>
                </p:cNvPr>
                <p:cNvSpPr/>
                <p:nvPr/>
              </p:nvSpPr>
              <p:spPr bwMode="auto">
                <a:xfrm>
                  <a:off x="3987888" y="5647588"/>
                  <a:ext cx="134857" cy="150721"/>
                </a:xfrm>
                <a:custGeom>
                  <a:avLst/>
                  <a:gdLst>
                    <a:gd name="T0" fmla="*/ 25 w 36"/>
                    <a:gd name="T1" fmla="*/ 1 h 40"/>
                    <a:gd name="T2" fmla="*/ 21 w 36"/>
                    <a:gd name="T3" fmla="*/ 0 h 40"/>
                    <a:gd name="T4" fmla="*/ 20 w 36"/>
                    <a:gd name="T5" fmla="*/ 0 h 40"/>
                    <a:gd name="T6" fmla="*/ 18 w 36"/>
                    <a:gd name="T7" fmla="*/ 0 h 40"/>
                    <a:gd name="T8" fmla="*/ 3 w 36"/>
                    <a:gd name="T9" fmla="*/ 15 h 40"/>
                    <a:gd name="T10" fmla="*/ 4 w 36"/>
                    <a:gd name="T11" fmla="*/ 35 h 40"/>
                    <a:gd name="T12" fmla="*/ 6 w 36"/>
                    <a:gd name="T13" fmla="*/ 38 h 40"/>
                    <a:gd name="T14" fmla="*/ 9 w 36"/>
                    <a:gd name="T15" fmla="*/ 40 h 40"/>
                    <a:gd name="T16" fmla="*/ 14 w 36"/>
                    <a:gd name="T17" fmla="*/ 40 h 40"/>
                    <a:gd name="T18" fmla="*/ 31 w 36"/>
                    <a:gd name="T19" fmla="*/ 26 h 40"/>
                    <a:gd name="T20" fmla="*/ 25 w 36"/>
                    <a:gd name="T21" fmla="*/ 1 h 40"/>
                    <a:gd name="T22" fmla="*/ 29 w 36"/>
                    <a:gd name="T23" fmla="*/ 25 h 40"/>
                    <a:gd name="T24" fmla="*/ 14 w 36"/>
                    <a:gd name="T25" fmla="*/ 38 h 40"/>
                    <a:gd name="T26" fmla="*/ 10 w 36"/>
                    <a:gd name="T27" fmla="*/ 38 h 40"/>
                    <a:gd name="T28" fmla="*/ 10 w 36"/>
                    <a:gd name="T29" fmla="*/ 38 h 40"/>
                    <a:gd name="T30" fmla="*/ 7 w 36"/>
                    <a:gd name="T31" fmla="*/ 36 h 40"/>
                    <a:gd name="T32" fmla="*/ 4 w 36"/>
                    <a:gd name="T33" fmla="*/ 15 h 40"/>
                    <a:gd name="T34" fmla="*/ 20 w 36"/>
                    <a:gd name="T35" fmla="*/ 2 h 40"/>
                    <a:gd name="T36" fmla="*/ 20 w 36"/>
                    <a:gd name="T37" fmla="*/ 2 h 40"/>
                    <a:gd name="T38" fmla="*/ 24 w 36"/>
                    <a:gd name="T39" fmla="*/ 3 h 40"/>
                    <a:gd name="T40" fmla="*/ 24 w 36"/>
                    <a:gd name="T41" fmla="*/ 3 h 40"/>
                    <a:gd name="T42" fmla="*/ 29 w 36"/>
                    <a:gd name="T4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40">
                      <a:moveTo>
                        <a:pt x="25" y="1"/>
                      </a:moveTo>
                      <a:cubicBezTo>
                        <a:pt x="24" y="1"/>
                        <a:pt x="22" y="0"/>
                        <a:pt x="21" y="0"/>
                      </a:cubicBezTo>
                      <a:cubicBezTo>
                        <a:pt x="21" y="0"/>
                        <a:pt x="21" y="0"/>
                        <a:pt x="20" y="0"/>
                      </a:cubicBezTo>
                      <a:cubicBezTo>
                        <a:pt x="19" y="0"/>
                        <a:pt x="18" y="0"/>
                        <a:pt x="18" y="0"/>
                      </a:cubicBezTo>
                      <a:cubicBezTo>
                        <a:pt x="11" y="2"/>
                        <a:pt x="6" y="7"/>
                        <a:pt x="3" y="15"/>
                      </a:cubicBezTo>
                      <a:cubicBezTo>
                        <a:pt x="0" y="22"/>
                        <a:pt x="0" y="30"/>
                        <a:pt x="4" y="35"/>
                      </a:cubicBezTo>
                      <a:cubicBezTo>
                        <a:pt x="4" y="36"/>
                        <a:pt x="5" y="37"/>
                        <a:pt x="6" y="38"/>
                      </a:cubicBezTo>
                      <a:cubicBezTo>
                        <a:pt x="7" y="39"/>
                        <a:pt x="8" y="39"/>
                        <a:pt x="9" y="40"/>
                      </a:cubicBezTo>
                      <a:cubicBezTo>
                        <a:pt x="11" y="40"/>
                        <a:pt x="12" y="40"/>
                        <a:pt x="14" y="40"/>
                      </a:cubicBezTo>
                      <a:cubicBezTo>
                        <a:pt x="21" y="40"/>
                        <a:pt x="28" y="35"/>
                        <a:pt x="31" y="26"/>
                      </a:cubicBezTo>
                      <a:cubicBezTo>
                        <a:pt x="36" y="15"/>
                        <a:pt x="33" y="4"/>
                        <a:pt x="25" y="1"/>
                      </a:cubicBezTo>
                      <a:close/>
                      <a:moveTo>
                        <a:pt x="29" y="25"/>
                      </a:moveTo>
                      <a:cubicBezTo>
                        <a:pt x="26" y="33"/>
                        <a:pt x="20" y="38"/>
                        <a:pt x="14" y="38"/>
                      </a:cubicBezTo>
                      <a:cubicBezTo>
                        <a:pt x="12" y="38"/>
                        <a:pt x="11" y="38"/>
                        <a:pt x="10" y="38"/>
                      </a:cubicBezTo>
                      <a:cubicBezTo>
                        <a:pt x="10" y="38"/>
                        <a:pt x="10" y="38"/>
                        <a:pt x="10" y="38"/>
                      </a:cubicBezTo>
                      <a:cubicBezTo>
                        <a:pt x="9" y="37"/>
                        <a:pt x="8" y="37"/>
                        <a:pt x="7" y="36"/>
                      </a:cubicBezTo>
                      <a:cubicBezTo>
                        <a:pt x="3" y="32"/>
                        <a:pt x="1" y="23"/>
                        <a:pt x="4" y="15"/>
                      </a:cubicBezTo>
                      <a:cubicBezTo>
                        <a:pt x="8" y="8"/>
                        <a:pt x="14" y="2"/>
                        <a:pt x="20" y="2"/>
                      </a:cubicBezTo>
                      <a:cubicBezTo>
                        <a:pt x="20" y="2"/>
                        <a:pt x="20" y="2"/>
                        <a:pt x="20" y="2"/>
                      </a:cubicBezTo>
                      <a:cubicBezTo>
                        <a:pt x="22" y="2"/>
                        <a:pt x="23" y="3"/>
                        <a:pt x="24" y="3"/>
                      </a:cubicBezTo>
                      <a:cubicBezTo>
                        <a:pt x="24" y="3"/>
                        <a:pt x="24" y="3"/>
                        <a:pt x="24" y="3"/>
                      </a:cubicBezTo>
                      <a:cubicBezTo>
                        <a:pt x="31" y="6"/>
                        <a:pt x="33" y="16"/>
                        <a:pt x="29" y="25"/>
                      </a:cubicBezTo>
                      <a:close/>
                    </a:path>
                  </a:pathLst>
                </a:custGeom>
                <a:solidFill>
                  <a:schemeClr val="bg1">
                    <a:lumMod val="85000"/>
                  </a:schemeClr>
                </a:solidFill>
                <a:ln>
                  <a:noFill/>
                </a:ln>
              </p:spPr>
              <p:txBody>
                <a:bodyPr anchor="ctr"/>
                <a:lstStyle/>
                <a:p>
                  <a:pPr algn="ctr"/>
                  <a:endParaRPr/>
                </a:p>
              </p:txBody>
            </p:sp>
            <p:sp>
              <p:nvSpPr>
                <p:cNvPr id="97" name="î$1ídè">
                  <a:extLst>
                    <a:ext uri="{FF2B5EF4-FFF2-40B4-BE49-F238E27FC236}">
                      <a16:creationId xmlns:a16="http://schemas.microsoft.com/office/drawing/2014/main" id="{9F8D7703-8C6D-4DC0-AB33-B2D9C9546C48}"/>
                    </a:ext>
                  </a:extLst>
                </p:cNvPr>
                <p:cNvSpPr/>
                <p:nvPr/>
              </p:nvSpPr>
              <p:spPr bwMode="auto">
                <a:xfrm>
                  <a:off x="4105292" y="5883982"/>
                  <a:ext cx="120578" cy="150721"/>
                </a:xfrm>
                <a:custGeom>
                  <a:avLst/>
                  <a:gdLst>
                    <a:gd name="T0" fmla="*/ 29 w 32"/>
                    <a:gd name="T1" fmla="*/ 2 h 40"/>
                    <a:gd name="T2" fmla="*/ 26 w 32"/>
                    <a:gd name="T3" fmla="*/ 1 h 40"/>
                    <a:gd name="T4" fmla="*/ 22 w 32"/>
                    <a:gd name="T5" fmla="*/ 0 h 40"/>
                    <a:gd name="T6" fmla="*/ 4 w 32"/>
                    <a:gd name="T7" fmla="*/ 14 h 40"/>
                    <a:gd name="T8" fmla="*/ 11 w 32"/>
                    <a:gd name="T9" fmla="*/ 39 h 40"/>
                    <a:gd name="T10" fmla="*/ 14 w 32"/>
                    <a:gd name="T11" fmla="*/ 40 h 40"/>
                    <a:gd name="T12" fmla="*/ 15 w 32"/>
                    <a:gd name="T13" fmla="*/ 40 h 40"/>
                    <a:gd name="T14" fmla="*/ 18 w 32"/>
                    <a:gd name="T15" fmla="*/ 40 h 40"/>
                    <a:gd name="T16" fmla="*/ 15 w 32"/>
                    <a:gd name="T17" fmla="*/ 38 h 40"/>
                    <a:gd name="T18" fmla="*/ 12 w 32"/>
                    <a:gd name="T19" fmla="*/ 37 h 40"/>
                    <a:gd name="T20" fmla="*/ 12 w 32"/>
                    <a:gd name="T21" fmla="*/ 37 h 40"/>
                    <a:gd name="T22" fmla="*/ 6 w 32"/>
                    <a:gd name="T23" fmla="*/ 15 h 40"/>
                    <a:gd name="T24" fmla="*/ 22 w 32"/>
                    <a:gd name="T25" fmla="*/ 2 h 40"/>
                    <a:gd name="T26" fmla="*/ 25 w 32"/>
                    <a:gd name="T27" fmla="*/ 3 h 40"/>
                    <a:gd name="T28" fmla="*/ 28 w 32"/>
                    <a:gd name="T29" fmla="*/ 4 h 40"/>
                    <a:gd name="T30" fmla="*/ 32 w 32"/>
                    <a:gd name="T31" fmla="*/ 5 h 40"/>
                    <a:gd name="T32" fmla="*/ 29 w 32"/>
                    <a:gd name="T33" fmla="*/ 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40">
                      <a:moveTo>
                        <a:pt x="29" y="2"/>
                      </a:moveTo>
                      <a:cubicBezTo>
                        <a:pt x="28" y="2"/>
                        <a:pt x="27" y="1"/>
                        <a:pt x="26" y="1"/>
                      </a:cubicBezTo>
                      <a:cubicBezTo>
                        <a:pt x="25" y="0"/>
                        <a:pt x="23" y="0"/>
                        <a:pt x="22" y="0"/>
                      </a:cubicBezTo>
                      <a:cubicBezTo>
                        <a:pt x="15" y="0"/>
                        <a:pt x="8" y="6"/>
                        <a:pt x="4" y="14"/>
                      </a:cubicBezTo>
                      <a:cubicBezTo>
                        <a:pt x="0" y="25"/>
                        <a:pt x="3" y="36"/>
                        <a:pt x="11" y="39"/>
                      </a:cubicBezTo>
                      <a:cubicBezTo>
                        <a:pt x="12" y="40"/>
                        <a:pt x="13" y="40"/>
                        <a:pt x="14" y="40"/>
                      </a:cubicBezTo>
                      <a:cubicBezTo>
                        <a:pt x="15" y="40"/>
                        <a:pt x="15" y="40"/>
                        <a:pt x="15" y="40"/>
                      </a:cubicBezTo>
                      <a:cubicBezTo>
                        <a:pt x="16" y="40"/>
                        <a:pt x="17" y="40"/>
                        <a:pt x="18" y="40"/>
                      </a:cubicBezTo>
                      <a:cubicBezTo>
                        <a:pt x="17" y="39"/>
                        <a:pt x="16" y="39"/>
                        <a:pt x="15" y="38"/>
                      </a:cubicBezTo>
                      <a:cubicBezTo>
                        <a:pt x="14" y="38"/>
                        <a:pt x="13" y="38"/>
                        <a:pt x="12" y="37"/>
                      </a:cubicBezTo>
                      <a:cubicBezTo>
                        <a:pt x="12" y="37"/>
                        <a:pt x="12" y="37"/>
                        <a:pt x="12" y="37"/>
                      </a:cubicBezTo>
                      <a:cubicBezTo>
                        <a:pt x="5" y="34"/>
                        <a:pt x="2" y="24"/>
                        <a:pt x="6" y="15"/>
                      </a:cubicBezTo>
                      <a:cubicBezTo>
                        <a:pt x="9" y="7"/>
                        <a:pt x="16" y="2"/>
                        <a:pt x="22" y="2"/>
                      </a:cubicBezTo>
                      <a:cubicBezTo>
                        <a:pt x="23" y="2"/>
                        <a:pt x="24" y="2"/>
                        <a:pt x="25" y="3"/>
                      </a:cubicBezTo>
                      <a:cubicBezTo>
                        <a:pt x="27" y="3"/>
                        <a:pt x="27" y="4"/>
                        <a:pt x="28" y="4"/>
                      </a:cubicBezTo>
                      <a:cubicBezTo>
                        <a:pt x="30" y="4"/>
                        <a:pt x="31" y="5"/>
                        <a:pt x="32" y="5"/>
                      </a:cubicBezTo>
                      <a:cubicBezTo>
                        <a:pt x="31" y="4"/>
                        <a:pt x="30" y="3"/>
                        <a:pt x="29" y="2"/>
                      </a:cubicBezTo>
                      <a:close/>
                    </a:path>
                  </a:pathLst>
                </a:custGeom>
                <a:solidFill>
                  <a:schemeClr val="bg1">
                    <a:lumMod val="85000"/>
                  </a:schemeClr>
                </a:solidFill>
                <a:ln>
                  <a:noFill/>
                </a:ln>
              </p:spPr>
              <p:txBody>
                <a:bodyPr anchor="ctr"/>
                <a:lstStyle/>
                <a:p>
                  <a:pPr algn="ctr"/>
                  <a:endParaRPr/>
                </a:p>
              </p:txBody>
            </p:sp>
            <p:sp>
              <p:nvSpPr>
                <p:cNvPr id="98" name="íṣļídé">
                  <a:extLst>
                    <a:ext uri="{FF2B5EF4-FFF2-40B4-BE49-F238E27FC236}">
                      <a16:creationId xmlns:a16="http://schemas.microsoft.com/office/drawing/2014/main" id="{8FF61329-3886-48F7-AADB-0368DCA4CE69}"/>
                    </a:ext>
                  </a:extLst>
                </p:cNvPr>
                <p:cNvSpPr/>
                <p:nvPr/>
              </p:nvSpPr>
              <p:spPr bwMode="auto">
                <a:xfrm>
                  <a:off x="4130677" y="5891916"/>
                  <a:ext cx="136443" cy="150721"/>
                </a:xfrm>
                <a:custGeom>
                  <a:avLst/>
                  <a:gdLst>
                    <a:gd name="T0" fmla="*/ 26 w 36"/>
                    <a:gd name="T1" fmla="*/ 1 h 40"/>
                    <a:gd name="T2" fmla="*/ 22 w 36"/>
                    <a:gd name="T3" fmla="*/ 0 h 40"/>
                    <a:gd name="T4" fmla="*/ 21 w 36"/>
                    <a:gd name="T5" fmla="*/ 0 h 40"/>
                    <a:gd name="T6" fmla="*/ 18 w 36"/>
                    <a:gd name="T7" fmla="*/ 1 h 40"/>
                    <a:gd name="T8" fmla="*/ 3 w 36"/>
                    <a:gd name="T9" fmla="*/ 15 h 40"/>
                    <a:gd name="T10" fmla="*/ 5 w 36"/>
                    <a:gd name="T11" fmla="*/ 35 h 40"/>
                    <a:gd name="T12" fmla="*/ 7 w 36"/>
                    <a:gd name="T13" fmla="*/ 38 h 40"/>
                    <a:gd name="T14" fmla="*/ 10 w 36"/>
                    <a:gd name="T15" fmla="*/ 40 h 40"/>
                    <a:gd name="T16" fmla="*/ 15 w 36"/>
                    <a:gd name="T17" fmla="*/ 40 h 40"/>
                    <a:gd name="T18" fmla="*/ 32 w 36"/>
                    <a:gd name="T19" fmla="*/ 26 h 40"/>
                    <a:gd name="T20" fmla="*/ 26 w 36"/>
                    <a:gd name="T21" fmla="*/ 1 h 40"/>
                    <a:gd name="T22" fmla="*/ 30 w 36"/>
                    <a:gd name="T23" fmla="*/ 25 h 40"/>
                    <a:gd name="T24" fmla="*/ 15 w 36"/>
                    <a:gd name="T25" fmla="*/ 38 h 40"/>
                    <a:gd name="T26" fmla="*/ 11 w 36"/>
                    <a:gd name="T27" fmla="*/ 38 h 40"/>
                    <a:gd name="T28" fmla="*/ 11 w 36"/>
                    <a:gd name="T29" fmla="*/ 38 h 40"/>
                    <a:gd name="T30" fmla="*/ 8 w 36"/>
                    <a:gd name="T31" fmla="*/ 36 h 40"/>
                    <a:gd name="T32" fmla="*/ 5 w 36"/>
                    <a:gd name="T33" fmla="*/ 15 h 40"/>
                    <a:gd name="T34" fmla="*/ 21 w 36"/>
                    <a:gd name="T35" fmla="*/ 2 h 40"/>
                    <a:gd name="T36" fmla="*/ 21 w 36"/>
                    <a:gd name="T37" fmla="*/ 2 h 40"/>
                    <a:gd name="T38" fmla="*/ 25 w 36"/>
                    <a:gd name="T39" fmla="*/ 3 h 40"/>
                    <a:gd name="T40" fmla="*/ 25 w 36"/>
                    <a:gd name="T41" fmla="*/ 3 h 40"/>
                    <a:gd name="T42" fmla="*/ 30 w 36"/>
                    <a:gd name="T43" fmla="*/ 25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 h="40">
                      <a:moveTo>
                        <a:pt x="26" y="1"/>
                      </a:moveTo>
                      <a:cubicBezTo>
                        <a:pt x="25" y="1"/>
                        <a:pt x="23" y="0"/>
                        <a:pt x="22" y="0"/>
                      </a:cubicBezTo>
                      <a:cubicBezTo>
                        <a:pt x="22" y="0"/>
                        <a:pt x="21" y="0"/>
                        <a:pt x="21" y="0"/>
                      </a:cubicBezTo>
                      <a:cubicBezTo>
                        <a:pt x="20" y="0"/>
                        <a:pt x="19" y="0"/>
                        <a:pt x="18" y="1"/>
                      </a:cubicBezTo>
                      <a:cubicBezTo>
                        <a:pt x="12" y="2"/>
                        <a:pt x="6" y="7"/>
                        <a:pt x="3" y="15"/>
                      </a:cubicBezTo>
                      <a:cubicBezTo>
                        <a:pt x="0" y="22"/>
                        <a:pt x="1" y="30"/>
                        <a:pt x="5" y="35"/>
                      </a:cubicBezTo>
                      <a:cubicBezTo>
                        <a:pt x="5" y="36"/>
                        <a:pt x="6" y="37"/>
                        <a:pt x="7" y="38"/>
                      </a:cubicBezTo>
                      <a:cubicBezTo>
                        <a:pt x="8" y="39"/>
                        <a:pt x="9" y="39"/>
                        <a:pt x="10" y="40"/>
                      </a:cubicBezTo>
                      <a:cubicBezTo>
                        <a:pt x="12" y="40"/>
                        <a:pt x="13" y="40"/>
                        <a:pt x="15" y="40"/>
                      </a:cubicBezTo>
                      <a:cubicBezTo>
                        <a:pt x="22" y="40"/>
                        <a:pt x="29" y="35"/>
                        <a:pt x="32" y="26"/>
                      </a:cubicBezTo>
                      <a:cubicBezTo>
                        <a:pt x="36" y="16"/>
                        <a:pt x="33" y="4"/>
                        <a:pt x="26" y="1"/>
                      </a:cubicBezTo>
                      <a:close/>
                      <a:moveTo>
                        <a:pt x="30" y="25"/>
                      </a:moveTo>
                      <a:cubicBezTo>
                        <a:pt x="27" y="33"/>
                        <a:pt x="21" y="38"/>
                        <a:pt x="15" y="38"/>
                      </a:cubicBezTo>
                      <a:cubicBezTo>
                        <a:pt x="13" y="38"/>
                        <a:pt x="12" y="38"/>
                        <a:pt x="11" y="38"/>
                      </a:cubicBezTo>
                      <a:cubicBezTo>
                        <a:pt x="11" y="38"/>
                        <a:pt x="11" y="38"/>
                        <a:pt x="11" y="38"/>
                      </a:cubicBezTo>
                      <a:cubicBezTo>
                        <a:pt x="10" y="37"/>
                        <a:pt x="9" y="37"/>
                        <a:pt x="8" y="36"/>
                      </a:cubicBezTo>
                      <a:cubicBezTo>
                        <a:pt x="3" y="32"/>
                        <a:pt x="2" y="23"/>
                        <a:pt x="5" y="15"/>
                      </a:cubicBezTo>
                      <a:cubicBezTo>
                        <a:pt x="8" y="8"/>
                        <a:pt x="15" y="2"/>
                        <a:pt x="21" y="2"/>
                      </a:cubicBezTo>
                      <a:cubicBezTo>
                        <a:pt x="21" y="2"/>
                        <a:pt x="21" y="2"/>
                        <a:pt x="21" y="2"/>
                      </a:cubicBezTo>
                      <a:cubicBezTo>
                        <a:pt x="23" y="2"/>
                        <a:pt x="24" y="3"/>
                        <a:pt x="25" y="3"/>
                      </a:cubicBezTo>
                      <a:cubicBezTo>
                        <a:pt x="25" y="3"/>
                        <a:pt x="25" y="3"/>
                        <a:pt x="25" y="3"/>
                      </a:cubicBezTo>
                      <a:cubicBezTo>
                        <a:pt x="32" y="6"/>
                        <a:pt x="34" y="16"/>
                        <a:pt x="30" y="25"/>
                      </a:cubicBezTo>
                      <a:close/>
                    </a:path>
                  </a:pathLst>
                </a:custGeom>
                <a:solidFill>
                  <a:schemeClr val="bg1">
                    <a:lumMod val="85000"/>
                  </a:schemeClr>
                </a:solidFill>
                <a:ln>
                  <a:noFill/>
                </a:ln>
              </p:spPr>
              <p:txBody>
                <a:bodyPr anchor="ctr"/>
                <a:lstStyle/>
                <a:p>
                  <a:pPr algn="ctr"/>
                  <a:endParaRPr/>
                </a:p>
              </p:txBody>
            </p:sp>
            <p:sp>
              <p:nvSpPr>
                <p:cNvPr id="99" name="iŝļíḍè">
                  <a:extLst>
                    <a:ext uri="{FF2B5EF4-FFF2-40B4-BE49-F238E27FC236}">
                      <a16:creationId xmlns:a16="http://schemas.microsoft.com/office/drawing/2014/main" id="{708E0467-DC16-454D-B162-9A27256594F6}"/>
                    </a:ext>
                  </a:extLst>
                </p:cNvPr>
                <p:cNvSpPr/>
                <p:nvPr/>
              </p:nvSpPr>
              <p:spPr bwMode="auto">
                <a:xfrm>
                  <a:off x="3984715" y="5647588"/>
                  <a:ext cx="274473" cy="395049"/>
                </a:xfrm>
                <a:custGeom>
                  <a:avLst/>
                  <a:gdLst>
                    <a:gd name="T0" fmla="*/ 125 w 173"/>
                    <a:gd name="T1" fmla="*/ 0 h 249"/>
                    <a:gd name="T2" fmla="*/ 2 w 173"/>
                    <a:gd name="T3" fmla="*/ 244 h 249"/>
                    <a:gd name="T4" fmla="*/ 0 w 173"/>
                    <a:gd name="T5" fmla="*/ 249 h 249"/>
                    <a:gd name="T6" fmla="*/ 0 w 173"/>
                    <a:gd name="T7" fmla="*/ 249 h 249"/>
                    <a:gd name="T8" fmla="*/ 47 w 173"/>
                    <a:gd name="T9" fmla="*/ 249 h 249"/>
                    <a:gd name="T10" fmla="*/ 173 w 173"/>
                    <a:gd name="T11" fmla="*/ 0 h 249"/>
                    <a:gd name="T12" fmla="*/ 125 w 173"/>
                    <a:gd name="T13" fmla="*/ 0 h 249"/>
                    <a:gd name="T14" fmla="*/ 45 w 173"/>
                    <a:gd name="T15" fmla="*/ 244 h 249"/>
                    <a:gd name="T16" fmla="*/ 7 w 173"/>
                    <a:gd name="T17" fmla="*/ 244 h 249"/>
                    <a:gd name="T18" fmla="*/ 128 w 173"/>
                    <a:gd name="T19" fmla="*/ 5 h 249"/>
                    <a:gd name="T20" fmla="*/ 166 w 173"/>
                    <a:gd name="T21" fmla="*/ 5 h 249"/>
                    <a:gd name="T22" fmla="*/ 130 w 173"/>
                    <a:gd name="T23" fmla="*/ 73 h 249"/>
                    <a:gd name="T24" fmla="*/ 45 w 173"/>
                    <a:gd name="T25" fmla="*/ 24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3" h="249">
                      <a:moveTo>
                        <a:pt x="125" y="0"/>
                      </a:moveTo>
                      <a:lnTo>
                        <a:pt x="2" y="244"/>
                      </a:lnTo>
                      <a:lnTo>
                        <a:pt x="0" y="249"/>
                      </a:lnTo>
                      <a:lnTo>
                        <a:pt x="0" y="249"/>
                      </a:lnTo>
                      <a:lnTo>
                        <a:pt x="47" y="249"/>
                      </a:lnTo>
                      <a:lnTo>
                        <a:pt x="173" y="0"/>
                      </a:lnTo>
                      <a:lnTo>
                        <a:pt x="125" y="0"/>
                      </a:lnTo>
                      <a:close/>
                      <a:moveTo>
                        <a:pt x="45" y="244"/>
                      </a:moveTo>
                      <a:lnTo>
                        <a:pt x="7" y="244"/>
                      </a:lnTo>
                      <a:lnTo>
                        <a:pt x="128" y="5"/>
                      </a:lnTo>
                      <a:lnTo>
                        <a:pt x="166" y="5"/>
                      </a:lnTo>
                      <a:lnTo>
                        <a:pt x="130" y="73"/>
                      </a:lnTo>
                      <a:lnTo>
                        <a:pt x="45" y="244"/>
                      </a:lnTo>
                      <a:close/>
                    </a:path>
                  </a:pathLst>
                </a:custGeom>
                <a:solidFill>
                  <a:schemeClr val="bg1">
                    <a:lumMod val="85000"/>
                  </a:schemeClr>
                </a:solidFill>
                <a:ln>
                  <a:noFill/>
                </a:ln>
              </p:spPr>
              <p:txBody>
                <a:bodyPr anchor="ctr"/>
                <a:lstStyle/>
                <a:p>
                  <a:pPr algn="ctr"/>
                  <a:endParaRPr/>
                </a:p>
              </p:txBody>
            </p:sp>
            <p:sp>
              <p:nvSpPr>
                <p:cNvPr id="100" name="iṩļîḑé">
                  <a:extLst>
                    <a:ext uri="{FF2B5EF4-FFF2-40B4-BE49-F238E27FC236}">
                      <a16:creationId xmlns:a16="http://schemas.microsoft.com/office/drawing/2014/main" id="{74F5184E-3A96-4C66-A78F-81C84DCB50A8}"/>
                    </a:ext>
                  </a:extLst>
                </p:cNvPr>
                <p:cNvSpPr/>
                <p:nvPr/>
              </p:nvSpPr>
              <p:spPr bwMode="auto">
                <a:xfrm>
                  <a:off x="3968849" y="5628549"/>
                  <a:ext cx="290338" cy="414088"/>
                </a:xfrm>
                <a:custGeom>
                  <a:avLst/>
                  <a:gdLst>
                    <a:gd name="T0" fmla="*/ 166 w 183"/>
                    <a:gd name="T1" fmla="*/ 0 h 261"/>
                    <a:gd name="T2" fmla="*/ 126 w 183"/>
                    <a:gd name="T3" fmla="*/ 0 h 261"/>
                    <a:gd name="T4" fmla="*/ 0 w 183"/>
                    <a:gd name="T5" fmla="*/ 246 h 261"/>
                    <a:gd name="T6" fmla="*/ 0 w 183"/>
                    <a:gd name="T7" fmla="*/ 246 h 261"/>
                    <a:gd name="T8" fmla="*/ 10 w 183"/>
                    <a:gd name="T9" fmla="*/ 261 h 261"/>
                    <a:gd name="T10" fmla="*/ 10 w 183"/>
                    <a:gd name="T11" fmla="*/ 261 h 261"/>
                    <a:gd name="T12" fmla="*/ 40 w 183"/>
                    <a:gd name="T13" fmla="*/ 261 h 261"/>
                    <a:gd name="T14" fmla="*/ 43 w 183"/>
                    <a:gd name="T15" fmla="*/ 256 h 261"/>
                    <a:gd name="T16" fmla="*/ 12 w 183"/>
                    <a:gd name="T17" fmla="*/ 256 h 261"/>
                    <a:gd name="T18" fmla="*/ 12 w 183"/>
                    <a:gd name="T19" fmla="*/ 256 h 261"/>
                    <a:gd name="T20" fmla="*/ 5 w 183"/>
                    <a:gd name="T21" fmla="*/ 246 h 261"/>
                    <a:gd name="T22" fmla="*/ 128 w 183"/>
                    <a:gd name="T23" fmla="*/ 5 h 261"/>
                    <a:gd name="T24" fmla="*/ 164 w 183"/>
                    <a:gd name="T25" fmla="*/ 5 h 261"/>
                    <a:gd name="T26" fmla="*/ 173 w 183"/>
                    <a:gd name="T27" fmla="*/ 12 h 261"/>
                    <a:gd name="T28" fmla="*/ 176 w 183"/>
                    <a:gd name="T29" fmla="*/ 14 h 261"/>
                    <a:gd name="T30" fmla="*/ 173 w 183"/>
                    <a:gd name="T31" fmla="*/ 17 h 261"/>
                    <a:gd name="T32" fmla="*/ 176 w 183"/>
                    <a:gd name="T33" fmla="*/ 17 h 261"/>
                    <a:gd name="T34" fmla="*/ 140 w 183"/>
                    <a:gd name="T35" fmla="*/ 85 h 261"/>
                    <a:gd name="T36" fmla="*/ 183 w 183"/>
                    <a:gd name="T37" fmla="*/ 12 h 261"/>
                    <a:gd name="T38" fmla="*/ 183 w 183"/>
                    <a:gd name="T39" fmla="*/ 12 h 261"/>
                    <a:gd name="T40" fmla="*/ 166 w 183"/>
                    <a:gd name="T41" fmla="*/ 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83" h="261">
                      <a:moveTo>
                        <a:pt x="166" y="0"/>
                      </a:moveTo>
                      <a:lnTo>
                        <a:pt x="126" y="0"/>
                      </a:lnTo>
                      <a:lnTo>
                        <a:pt x="0" y="246"/>
                      </a:lnTo>
                      <a:lnTo>
                        <a:pt x="0" y="246"/>
                      </a:lnTo>
                      <a:lnTo>
                        <a:pt x="10" y="261"/>
                      </a:lnTo>
                      <a:lnTo>
                        <a:pt x="10" y="261"/>
                      </a:lnTo>
                      <a:lnTo>
                        <a:pt x="40" y="261"/>
                      </a:lnTo>
                      <a:lnTo>
                        <a:pt x="43" y="256"/>
                      </a:lnTo>
                      <a:lnTo>
                        <a:pt x="12" y="256"/>
                      </a:lnTo>
                      <a:lnTo>
                        <a:pt x="12" y="256"/>
                      </a:lnTo>
                      <a:lnTo>
                        <a:pt x="5" y="246"/>
                      </a:lnTo>
                      <a:lnTo>
                        <a:pt x="128" y="5"/>
                      </a:lnTo>
                      <a:lnTo>
                        <a:pt x="164" y="5"/>
                      </a:lnTo>
                      <a:lnTo>
                        <a:pt x="173" y="12"/>
                      </a:lnTo>
                      <a:lnTo>
                        <a:pt x="176" y="14"/>
                      </a:lnTo>
                      <a:lnTo>
                        <a:pt x="173" y="17"/>
                      </a:lnTo>
                      <a:lnTo>
                        <a:pt x="176" y="17"/>
                      </a:lnTo>
                      <a:lnTo>
                        <a:pt x="140" y="85"/>
                      </a:lnTo>
                      <a:lnTo>
                        <a:pt x="183" y="12"/>
                      </a:lnTo>
                      <a:lnTo>
                        <a:pt x="183" y="12"/>
                      </a:lnTo>
                      <a:lnTo>
                        <a:pt x="166" y="0"/>
                      </a:lnTo>
                      <a:close/>
                    </a:path>
                  </a:pathLst>
                </a:custGeom>
                <a:solidFill>
                  <a:schemeClr val="bg1">
                    <a:lumMod val="85000"/>
                  </a:schemeClr>
                </a:solidFill>
                <a:ln>
                  <a:noFill/>
                </a:ln>
              </p:spPr>
              <p:txBody>
                <a:bodyPr anchor="ctr"/>
                <a:lstStyle/>
                <a:p>
                  <a:pPr algn="ctr"/>
                  <a:endParaRPr/>
                </a:p>
              </p:txBody>
            </p:sp>
          </p:grpSp>
          <p:grpSp>
            <p:nvGrpSpPr>
              <p:cNvPr id="42" name="iṥliḍê">
                <a:extLst>
                  <a:ext uri="{FF2B5EF4-FFF2-40B4-BE49-F238E27FC236}">
                    <a16:creationId xmlns:a16="http://schemas.microsoft.com/office/drawing/2014/main" id="{3CD5E196-7364-47A2-9D04-4432708E357D}"/>
                  </a:ext>
                </a:extLst>
              </p:cNvPr>
              <p:cNvGrpSpPr/>
              <p:nvPr/>
            </p:nvGrpSpPr>
            <p:grpSpPr>
              <a:xfrm>
                <a:off x="1882274" y="3689768"/>
                <a:ext cx="414088" cy="488656"/>
                <a:chOff x="4711354" y="5301720"/>
                <a:chExt cx="414088" cy="488656"/>
              </a:xfrm>
            </p:grpSpPr>
            <p:sp>
              <p:nvSpPr>
                <p:cNvPr id="91" name="ïṩḻîḑè">
                  <a:extLst>
                    <a:ext uri="{FF2B5EF4-FFF2-40B4-BE49-F238E27FC236}">
                      <a16:creationId xmlns:a16="http://schemas.microsoft.com/office/drawing/2014/main" id="{F9B2AD32-32BF-461B-89B7-C38869821C4B}"/>
                    </a:ext>
                  </a:extLst>
                </p:cNvPr>
                <p:cNvSpPr/>
                <p:nvPr/>
              </p:nvSpPr>
              <p:spPr bwMode="auto">
                <a:xfrm>
                  <a:off x="4801786" y="5301720"/>
                  <a:ext cx="323656" cy="323656"/>
                </a:xfrm>
                <a:custGeom>
                  <a:avLst/>
                  <a:gdLst>
                    <a:gd name="T0" fmla="*/ 43 w 86"/>
                    <a:gd name="T1" fmla="*/ 86 h 86"/>
                    <a:gd name="T2" fmla="*/ 0 w 86"/>
                    <a:gd name="T3" fmla="*/ 43 h 86"/>
                    <a:gd name="T4" fmla="*/ 43 w 86"/>
                    <a:gd name="T5" fmla="*/ 0 h 86"/>
                    <a:gd name="T6" fmla="*/ 86 w 86"/>
                    <a:gd name="T7" fmla="*/ 43 h 86"/>
                    <a:gd name="T8" fmla="*/ 43 w 86"/>
                    <a:gd name="T9" fmla="*/ 86 h 86"/>
                    <a:gd name="T10" fmla="*/ 43 w 86"/>
                    <a:gd name="T11" fmla="*/ 3 h 86"/>
                    <a:gd name="T12" fmla="*/ 3 w 86"/>
                    <a:gd name="T13" fmla="*/ 43 h 86"/>
                    <a:gd name="T14" fmla="*/ 43 w 86"/>
                    <a:gd name="T15" fmla="*/ 83 h 86"/>
                    <a:gd name="T16" fmla="*/ 83 w 86"/>
                    <a:gd name="T17" fmla="*/ 43 h 86"/>
                    <a:gd name="T18" fmla="*/ 43 w 86"/>
                    <a:gd name="T19" fmla="*/ 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6">
                      <a:moveTo>
                        <a:pt x="43" y="86"/>
                      </a:moveTo>
                      <a:cubicBezTo>
                        <a:pt x="19" y="86"/>
                        <a:pt x="0" y="67"/>
                        <a:pt x="0" y="43"/>
                      </a:cubicBezTo>
                      <a:cubicBezTo>
                        <a:pt x="0" y="20"/>
                        <a:pt x="19" y="0"/>
                        <a:pt x="43" y="0"/>
                      </a:cubicBezTo>
                      <a:cubicBezTo>
                        <a:pt x="67" y="0"/>
                        <a:pt x="86" y="20"/>
                        <a:pt x="86" y="43"/>
                      </a:cubicBezTo>
                      <a:cubicBezTo>
                        <a:pt x="86" y="67"/>
                        <a:pt x="67" y="86"/>
                        <a:pt x="43" y="86"/>
                      </a:cubicBezTo>
                      <a:close/>
                      <a:moveTo>
                        <a:pt x="43" y="3"/>
                      </a:moveTo>
                      <a:cubicBezTo>
                        <a:pt x="21" y="3"/>
                        <a:pt x="3" y="21"/>
                        <a:pt x="3" y="43"/>
                      </a:cubicBezTo>
                      <a:cubicBezTo>
                        <a:pt x="3" y="65"/>
                        <a:pt x="21" y="83"/>
                        <a:pt x="43" y="83"/>
                      </a:cubicBezTo>
                      <a:cubicBezTo>
                        <a:pt x="65" y="83"/>
                        <a:pt x="83" y="65"/>
                        <a:pt x="83" y="43"/>
                      </a:cubicBezTo>
                      <a:cubicBezTo>
                        <a:pt x="83" y="21"/>
                        <a:pt x="65" y="3"/>
                        <a:pt x="43" y="3"/>
                      </a:cubicBezTo>
                      <a:close/>
                    </a:path>
                  </a:pathLst>
                </a:custGeom>
                <a:solidFill>
                  <a:schemeClr val="bg1">
                    <a:lumMod val="85000"/>
                  </a:schemeClr>
                </a:solidFill>
                <a:ln>
                  <a:noFill/>
                </a:ln>
              </p:spPr>
              <p:txBody>
                <a:bodyPr anchor="ctr"/>
                <a:lstStyle/>
                <a:p>
                  <a:pPr algn="ctr"/>
                  <a:endParaRPr/>
                </a:p>
              </p:txBody>
            </p:sp>
            <p:sp>
              <p:nvSpPr>
                <p:cNvPr id="92" name="îšḷïḑé">
                  <a:extLst>
                    <a:ext uri="{FF2B5EF4-FFF2-40B4-BE49-F238E27FC236}">
                      <a16:creationId xmlns:a16="http://schemas.microsoft.com/office/drawing/2014/main" id="{6E1575E5-3AED-46AB-99CD-4880B5D4C3EA}"/>
                    </a:ext>
                  </a:extLst>
                </p:cNvPr>
                <p:cNvSpPr/>
                <p:nvPr/>
              </p:nvSpPr>
              <p:spPr bwMode="auto">
                <a:xfrm>
                  <a:off x="4835104" y="5335037"/>
                  <a:ext cx="257020" cy="260193"/>
                </a:xfrm>
                <a:custGeom>
                  <a:avLst/>
                  <a:gdLst>
                    <a:gd name="T0" fmla="*/ 34 w 68"/>
                    <a:gd name="T1" fmla="*/ 69 h 69"/>
                    <a:gd name="T2" fmla="*/ 0 w 68"/>
                    <a:gd name="T3" fmla="*/ 34 h 69"/>
                    <a:gd name="T4" fmla="*/ 34 w 68"/>
                    <a:gd name="T5" fmla="*/ 0 h 69"/>
                    <a:gd name="T6" fmla="*/ 68 w 68"/>
                    <a:gd name="T7" fmla="*/ 34 h 69"/>
                    <a:gd name="T8" fmla="*/ 34 w 68"/>
                    <a:gd name="T9" fmla="*/ 69 h 69"/>
                    <a:gd name="T10" fmla="*/ 34 w 68"/>
                    <a:gd name="T11" fmla="*/ 3 h 69"/>
                    <a:gd name="T12" fmla="*/ 3 w 68"/>
                    <a:gd name="T13" fmla="*/ 34 h 69"/>
                    <a:gd name="T14" fmla="*/ 34 w 68"/>
                    <a:gd name="T15" fmla="*/ 66 h 69"/>
                    <a:gd name="T16" fmla="*/ 65 w 68"/>
                    <a:gd name="T17" fmla="*/ 34 h 69"/>
                    <a:gd name="T18" fmla="*/ 34 w 68"/>
                    <a:gd name="T19"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 h="69">
                      <a:moveTo>
                        <a:pt x="34" y="69"/>
                      </a:moveTo>
                      <a:cubicBezTo>
                        <a:pt x="15" y="69"/>
                        <a:pt x="0" y="53"/>
                        <a:pt x="0" y="34"/>
                      </a:cubicBezTo>
                      <a:cubicBezTo>
                        <a:pt x="0" y="15"/>
                        <a:pt x="15" y="0"/>
                        <a:pt x="34" y="0"/>
                      </a:cubicBezTo>
                      <a:cubicBezTo>
                        <a:pt x="53" y="0"/>
                        <a:pt x="68" y="15"/>
                        <a:pt x="68" y="34"/>
                      </a:cubicBezTo>
                      <a:cubicBezTo>
                        <a:pt x="68" y="53"/>
                        <a:pt x="53" y="69"/>
                        <a:pt x="34" y="69"/>
                      </a:cubicBezTo>
                      <a:close/>
                      <a:moveTo>
                        <a:pt x="34" y="3"/>
                      </a:moveTo>
                      <a:cubicBezTo>
                        <a:pt x="17" y="3"/>
                        <a:pt x="3" y="17"/>
                        <a:pt x="3" y="34"/>
                      </a:cubicBezTo>
                      <a:cubicBezTo>
                        <a:pt x="3" y="51"/>
                        <a:pt x="17" y="66"/>
                        <a:pt x="34" y="66"/>
                      </a:cubicBezTo>
                      <a:cubicBezTo>
                        <a:pt x="51" y="66"/>
                        <a:pt x="65" y="51"/>
                        <a:pt x="65" y="34"/>
                      </a:cubicBezTo>
                      <a:cubicBezTo>
                        <a:pt x="65" y="17"/>
                        <a:pt x="51" y="3"/>
                        <a:pt x="34" y="3"/>
                      </a:cubicBezTo>
                      <a:close/>
                    </a:path>
                  </a:pathLst>
                </a:custGeom>
                <a:solidFill>
                  <a:schemeClr val="bg1">
                    <a:lumMod val="85000"/>
                  </a:schemeClr>
                </a:solidFill>
                <a:ln>
                  <a:noFill/>
                </a:ln>
              </p:spPr>
              <p:txBody>
                <a:bodyPr anchor="ctr"/>
                <a:lstStyle/>
                <a:p>
                  <a:pPr algn="ctr"/>
                  <a:endParaRPr/>
                </a:p>
              </p:txBody>
            </p:sp>
            <p:sp>
              <p:nvSpPr>
                <p:cNvPr id="93" name="ïṧḻîḋe">
                  <a:extLst>
                    <a:ext uri="{FF2B5EF4-FFF2-40B4-BE49-F238E27FC236}">
                      <a16:creationId xmlns:a16="http://schemas.microsoft.com/office/drawing/2014/main" id="{A5CE23F8-B399-4C3F-8AD0-DB861C0EEECD}"/>
                    </a:ext>
                  </a:extLst>
                </p:cNvPr>
                <p:cNvSpPr/>
                <p:nvPr/>
              </p:nvSpPr>
              <p:spPr bwMode="auto">
                <a:xfrm>
                  <a:off x="4711354" y="5584125"/>
                  <a:ext cx="199905" cy="206251"/>
                </a:xfrm>
                <a:custGeom>
                  <a:avLst/>
                  <a:gdLst>
                    <a:gd name="T0" fmla="*/ 8 w 53"/>
                    <a:gd name="T1" fmla="*/ 55 h 55"/>
                    <a:gd name="T2" fmla="*/ 8 w 53"/>
                    <a:gd name="T3" fmla="*/ 55 h 55"/>
                    <a:gd name="T4" fmla="*/ 4 w 53"/>
                    <a:gd name="T5" fmla="*/ 53 h 55"/>
                    <a:gd name="T6" fmla="*/ 40 w 53"/>
                    <a:gd name="T7" fmla="*/ 0 h 55"/>
                    <a:gd name="T8" fmla="*/ 42 w 53"/>
                    <a:gd name="T9" fmla="*/ 2 h 55"/>
                    <a:gd name="T10" fmla="*/ 6 w 53"/>
                    <a:gd name="T11" fmla="*/ 51 h 55"/>
                    <a:gd name="T12" fmla="*/ 8 w 53"/>
                    <a:gd name="T13" fmla="*/ 52 h 55"/>
                    <a:gd name="T14" fmla="*/ 50 w 53"/>
                    <a:gd name="T15" fmla="*/ 6 h 55"/>
                    <a:gd name="T16" fmla="*/ 53 w 53"/>
                    <a:gd name="T17" fmla="*/ 8 h 55"/>
                    <a:gd name="T18" fmla="*/ 8 w 53"/>
                    <a:gd name="T19" fmla="*/ 55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55">
                      <a:moveTo>
                        <a:pt x="8" y="55"/>
                      </a:moveTo>
                      <a:cubicBezTo>
                        <a:pt x="8" y="55"/>
                        <a:pt x="8" y="55"/>
                        <a:pt x="8" y="55"/>
                      </a:cubicBezTo>
                      <a:cubicBezTo>
                        <a:pt x="6" y="55"/>
                        <a:pt x="5" y="54"/>
                        <a:pt x="4" y="53"/>
                      </a:cubicBezTo>
                      <a:cubicBezTo>
                        <a:pt x="0" y="45"/>
                        <a:pt x="31" y="10"/>
                        <a:pt x="40" y="0"/>
                      </a:cubicBezTo>
                      <a:cubicBezTo>
                        <a:pt x="42" y="2"/>
                        <a:pt x="42" y="2"/>
                        <a:pt x="42" y="2"/>
                      </a:cubicBezTo>
                      <a:cubicBezTo>
                        <a:pt x="23" y="23"/>
                        <a:pt x="4" y="47"/>
                        <a:pt x="6" y="51"/>
                      </a:cubicBezTo>
                      <a:cubicBezTo>
                        <a:pt x="7" y="52"/>
                        <a:pt x="7" y="52"/>
                        <a:pt x="8" y="52"/>
                      </a:cubicBezTo>
                      <a:cubicBezTo>
                        <a:pt x="15" y="52"/>
                        <a:pt x="32" y="38"/>
                        <a:pt x="50" y="6"/>
                      </a:cubicBezTo>
                      <a:cubicBezTo>
                        <a:pt x="53" y="8"/>
                        <a:pt x="53" y="8"/>
                        <a:pt x="53" y="8"/>
                      </a:cubicBezTo>
                      <a:cubicBezTo>
                        <a:pt x="35" y="39"/>
                        <a:pt x="17" y="55"/>
                        <a:pt x="8" y="55"/>
                      </a:cubicBezTo>
                      <a:close/>
                    </a:path>
                  </a:pathLst>
                </a:custGeom>
                <a:solidFill>
                  <a:schemeClr val="bg1">
                    <a:lumMod val="85000"/>
                  </a:schemeClr>
                </a:solidFill>
                <a:ln>
                  <a:noFill/>
                </a:ln>
              </p:spPr>
              <p:txBody>
                <a:bodyPr anchor="ctr"/>
                <a:lstStyle/>
                <a:p>
                  <a:pPr algn="ctr"/>
                  <a:endParaRPr/>
                </a:p>
              </p:txBody>
            </p:sp>
            <p:sp>
              <p:nvSpPr>
                <p:cNvPr id="94" name="ïSļïḋè">
                  <a:extLst>
                    <a:ext uri="{FF2B5EF4-FFF2-40B4-BE49-F238E27FC236}">
                      <a16:creationId xmlns:a16="http://schemas.microsoft.com/office/drawing/2014/main" id="{CB4C06ED-BFFB-43E8-9CD5-66BE2933C68C}"/>
                    </a:ext>
                  </a:extLst>
                </p:cNvPr>
                <p:cNvSpPr/>
                <p:nvPr/>
              </p:nvSpPr>
              <p:spPr bwMode="auto">
                <a:xfrm>
                  <a:off x="5009624" y="5376288"/>
                  <a:ext cx="52356" cy="82500"/>
                </a:xfrm>
                <a:custGeom>
                  <a:avLst/>
                  <a:gdLst>
                    <a:gd name="T0" fmla="*/ 11 w 14"/>
                    <a:gd name="T1" fmla="*/ 22 h 22"/>
                    <a:gd name="T2" fmla="*/ 0 w 14"/>
                    <a:gd name="T3" fmla="*/ 3 h 22"/>
                    <a:gd name="T4" fmla="*/ 1 w 14"/>
                    <a:gd name="T5" fmla="*/ 0 h 22"/>
                    <a:gd name="T6" fmla="*/ 14 w 14"/>
                    <a:gd name="T7" fmla="*/ 21 h 22"/>
                    <a:gd name="T8" fmla="*/ 11 w 14"/>
                    <a:gd name="T9" fmla="*/ 22 h 22"/>
                  </a:gdLst>
                  <a:ahLst/>
                  <a:cxnLst>
                    <a:cxn ang="0">
                      <a:pos x="T0" y="T1"/>
                    </a:cxn>
                    <a:cxn ang="0">
                      <a:pos x="T2" y="T3"/>
                    </a:cxn>
                    <a:cxn ang="0">
                      <a:pos x="T4" y="T5"/>
                    </a:cxn>
                    <a:cxn ang="0">
                      <a:pos x="T6" y="T7"/>
                    </a:cxn>
                    <a:cxn ang="0">
                      <a:pos x="T8" y="T9"/>
                    </a:cxn>
                  </a:cxnLst>
                  <a:rect l="0" t="0" r="r" b="b"/>
                  <a:pathLst>
                    <a:path w="14" h="22">
                      <a:moveTo>
                        <a:pt x="11" y="22"/>
                      </a:moveTo>
                      <a:cubicBezTo>
                        <a:pt x="9" y="7"/>
                        <a:pt x="0" y="3"/>
                        <a:pt x="0" y="3"/>
                      </a:cubicBezTo>
                      <a:cubicBezTo>
                        <a:pt x="1" y="0"/>
                        <a:pt x="1" y="0"/>
                        <a:pt x="1" y="0"/>
                      </a:cubicBezTo>
                      <a:cubicBezTo>
                        <a:pt x="2" y="0"/>
                        <a:pt x="12" y="5"/>
                        <a:pt x="14" y="21"/>
                      </a:cubicBezTo>
                      <a:lnTo>
                        <a:pt x="11" y="22"/>
                      </a:lnTo>
                      <a:close/>
                    </a:path>
                  </a:pathLst>
                </a:custGeom>
                <a:solidFill>
                  <a:schemeClr val="bg1">
                    <a:lumMod val="85000"/>
                  </a:schemeClr>
                </a:solidFill>
                <a:ln>
                  <a:noFill/>
                </a:ln>
              </p:spPr>
              <p:txBody>
                <a:bodyPr anchor="ctr"/>
                <a:lstStyle/>
                <a:p>
                  <a:pPr algn="ctr"/>
                  <a:endParaRPr/>
                </a:p>
              </p:txBody>
            </p:sp>
          </p:grpSp>
          <p:grpSp>
            <p:nvGrpSpPr>
              <p:cNvPr id="43" name="íṥḷiḓé">
                <a:extLst>
                  <a:ext uri="{FF2B5EF4-FFF2-40B4-BE49-F238E27FC236}">
                    <a16:creationId xmlns:a16="http://schemas.microsoft.com/office/drawing/2014/main" id="{A2F23880-3253-4717-BDD8-68C49E1934F7}"/>
                  </a:ext>
                </a:extLst>
              </p:cNvPr>
              <p:cNvGrpSpPr/>
              <p:nvPr/>
            </p:nvGrpSpPr>
            <p:grpSpPr>
              <a:xfrm>
                <a:off x="2627909" y="1485488"/>
                <a:ext cx="339521" cy="337934"/>
                <a:chOff x="5698186" y="4535417"/>
                <a:chExt cx="339521" cy="337934"/>
              </a:xfrm>
            </p:grpSpPr>
            <p:sp>
              <p:nvSpPr>
                <p:cNvPr id="86" name="íSlïḋè">
                  <a:extLst>
                    <a:ext uri="{FF2B5EF4-FFF2-40B4-BE49-F238E27FC236}">
                      <a16:creationId xmlns:a16="http://schemas.microsoft.com/office/drawing/2014/main" id="{E69ADE15-0BF0-433D-A128-9DA7EA4CDBAF}"/>
                    </a:ext>
                  </a:extLst>
                </p:cNvPr>
                <p:cNvSpPr/>
                <p:nvPr/>
              </p:nvSpPr>
              <p:spPr bwMode="auto">
                <a:xfrm>
                  <a:off x="5698186" y="4535417"/>
                  <a:ext cx="339521" cy="337934"/>
                </a:xfrm>
                <a:custGeom>
                  <a:avLst/>
                  <a:gdLst>
                    <a:gd name="T0" fmla="*/ 45 w 90"/>
                    <a:gd name="T1" fmla="*/ 90 h 90"/>
                    <a:gd name="T2" fmla="*/ 0 w 90"/>
                    <a:gd name="T3" fmla="*/ 45 h 90"/>
                    <a:gd name="T4" fmla="*/ 45 w 90"/>
                    <a:gd name="T5" fmla="*/ 0 h 90"/>
                    <a:gd name="T6" fmla="*/ 90 w 90"/>
                    <a:gd name="T7" fmla="*/ 45 h 90"/>
                    <a:gd name="T8" fmla="*/ 45 w 90"/>
                    <a:gd name="T9" fmla="*/ 90 h 90"/>
                    <a:gd name="T10" fmla="*/ 45 w 90"/>
                    <a:gd name="T11" fmla="*/ 3 h 90"/>
                    <a:gd name="T12" fmla="*/ 3 w 90"/>
                    <a:gd name="T13" fmla="*/ 45 h 90"/>
                    <a:gd name="T14" fmla="*/ 45 w 90"/>
                    <a:gd name="T15" fmla="*/ 87 h 90"/>
                    <a:gd name="T16" fmla="*/ 87 w 90"/>
                    <a:gd name="T17" fmla="*/ 45 h 90"/>
                    <a:gd name="T18" fmla="*/ 45 w 90"/>
                    <a:gd name="T19" fmla="*/ 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0" h="90">
                      <a:moveTo>
                        <a:pt x="45" y="90"/>
                      </a:moveTo>
                      <a:cubicBezTo>
                        <a:pt x="20" y="90"/>
                        <a:pt x="0" y="70"/>
                        <a:pt x="0" y="45"/>
                      </a:cubicBezTo>
                      <a:cubicBezTo>
                        <a:pt x="0" y="21"/>
                        <a:pt x="20" y="0"/>
                        <a:pt x="45" y="0"/>
                      </a:cubicBezTo>
                      <a:cubicBezTo>
                        <a:pt x="70" y="0"/>
                        <a:pt x="90" y="21"/>
                        <a:pt x="90" y="45"/>
                      </a:cubicBezTo>
                      <a:cubicBezTo>
                        <a:pt x="90" y="70"/>
                        <a:pt x="70" y="90"/>
                        <a:pt x="45" y="90"/>
                      </a:cubicBezTo>
                      <a:close/>
                      <a:moveTo>
                        <a:pt x="45" y="3"/>
                      </a:moveTo>
                      <a:cubicBezTo>
                        <a:pt x="22" y="3"/>
                        <a:pt x="3" y="22"/>
                        <a:pt x="3" y="45"/>
                      </a:cubicBezTo>
                      <a:cubicBezTo>
                        <a:pt x="3" y="69"/>
                        <a:pt x="22" y="87"/>
                        <a:pt x="45" y="87"/>
                      </a:cubicBezTo>
                      <a:cubicBezTo>
                        <a:pt x="68" y="87"/>
                        <a:pt x="87" y="69"/>
                        <a:pt x="87" y="45"/>
                      </a:cubicBezTo>
                      <a:cubicBezTo>
                        <a:pt x="87" y="22"/>
                        <a:pt x="68" y="3"/>
                        <a:pt x="45" y="3"/>
                      </a:cubicBezTo>
                      <a:close/>
                    </a:path>
                  </a:pathLst>
                </a:custGeom>
                <a:solidFill>
                  <a:schemeClr val="bg1">
                    <a:lumMod val="85000"/>
                  </a:schemeClr>
                </a:solidFill>
                <a:ln>
                  <a:noFill/>
                </a:ln>
              </p:spPr>
              <p:txBody>
                <a:bodyPr anchor="ctr"/>
                <a:lstStyle/>
                <a:p>
                  <a:pPr algn="ctr"/>
                  <a:endParaRPr/>
                </a:p>
              </p:txBody>
            </p:sp>
            <p:sp>
              <p:nvSpPr>
                <p:cNvPr id="87" name="i$ļíḑé">
                  <a:extLst>
                    <a:ext uri="{FF2B5EF4-FFF2-40B4-BE49-F238E27FC236}">
                      <a16:creationId xmlns:a16="http://schemas.microsoft.com/office/drawing/2014/main" id="{6E9A5B0E-491D-4FE2-8D2A-61EF41CE24EC}"/>
                    </a:ext>
                  </a:extLst>
                </p:cNvPr>
                <p:cNvSpPr/>
                <p:nvPr/>
              </p:nvSpPr>
              <p:spPr bwMode="auto">
                <a:xfrm>
                  <a:off x="5733090" y="4573495"/>
                  <a:ext cx="271300" cy="266540"/>
                </a:xfrm>
                <a:custGeom>
                  <a:avLst/>
                  <a:gdLst>
                    <a:gd name="T0" fmla="*/ 36 w 72"/>
                    <a:gd name="T1" fmla="*/ 71 h 71"/>
                    <a:gd name="T2" fmla="*/ 0 w 72"/>
                    <a:gd name="T3" fmla="*/ 35 h 71"/>
                    <a:gd name="T4" fmla="*/ 36 w 72"/>
                    <a:gd name="T5" fmla="*/ 0 h 71"/>
                    <a:gd name="T6" fmla="*/ 72 w 72"/>
                    <a:gd name="T7" fmla="*/ 35 h 71"/>
                    <a:gd name="T8" fmla="*/ 36 w 72"/>
                    <a:gd name="T9" fmla="*/ 71 h 71"/>
                    <a:gd name="T10" fmla="*/ 36 w 72"/>
                    <a:gd name="T11" fmla="*/ 3 h 71"/>
                    <a:gd name="T12" fmla="*/ 3 w 72"/>
                    <a:gd name="T13" fmla="*/ 35 h 71"/>
                    <a:gd name="T14" fmla="*/ 36 w 72"/>
                    <a:gd name="T15" fmla="*/ 68 h 71"/>
                    <a:gd name="T16" fmla="*/ 69 w 72"/>
                    <a:gd name="T17" fmla="*/ 35 h 71"/>
                    <a:gd name="T18" fmla="*/ 36 w 72"/>
                    <a:gd name="T19" fmla="*/ 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1">
                      <a:moveTo>
                        <a:pt x="36" y="71"/>
                      </a:moveTo>
                      <a:cubicBezTo>
                        <a:pt x="16" y="71"/>
                        <a:pt x="0" y="55"/>
                        <a:pt x="0" y="35"/>
                      </a:cubicBezTo>
                      <a:cubicBezTo>
                        <a:pt x="0" y="16"/>
                        <a:pt x="16" y="0"/>
                        <a:pt x="36" y="0"/>
                      </a:cubicBezTo>
                      <a:cubicBezTo>
                        <a:pt x="56" y="0"/>
                        <a:pt x="72" y="16"/>
                        <a:pt x="72" y="35"/>
                      </a:cubicBezTo>
                      <a:cubicBezTo>
                        <a:pt x="72" y="55"/>
                        <a:pt x="56" y="71"/>
                        <a:pt x="36" y="71"/>
                      </a:cubicBezTo>
                      <a:close/>
                      <a:moveTo>
                        <a:pt x="36" y="3"/>
                      </a:moveTo>
                      <a:cubicBezTo>
                        <a:pt x="18" y="3"/>
                        <a:pt x="3" y="17"/>
                        <a:pt x="3" y="35"/>
                      </a:cubicBezTo>
                      <a:cubicBezTo>
                        <a:pt x="3" y="53"/>
                        <a:pt x="18" y="68"/>
                        <a:pt x="36" y="68"/>
                      </a:cubicBezTo>
                      <a:cubicBezTo>
                        <a:pt x="54" y="68"/>
                        <a:pt x="69" y="53"/>
                        <a:pt x="69" y="35"/>
                      </a:cubicBezTo>
                      <a:cubicBezTo>
                        <a:pt x="69" y="17"/>
                        <a:pt x="54" y="3"/>
                        <a:pt x="36" y="3"/>
                      </a:cubicBezTo>
                      <a:close/>
                    </a:path>
                  </a:pathLst>
                </a:custGeom>
                <a:solidFill>
                  <a:schemeClr val="bg1">
                    <a:lumMod val="85000"/>
                  </a:schemeClr>
                </a:solidFill>
                <a:ln>
                  <a:noFill/>
                </a:ln>
              </p:spPr>
              <p:txBody>
                <a:bodyPr anchor="ctr"/>
                <a:lstStyle/>
                <a:p>
                  <a:pPr algn="ctr"/>
                  <a:endParaRPr/>
                </a:p>
              </p:txBody>
            </p:sp>
            <p:sp>
              <p:nvSpPr>
                <p:cNvPr id="88" name="íš1íḓe">
                  <a:extLst>
                    <a:ext uri="{FF2B5EF4-FFF2-40B4-BE49-F238E27FC236}">
                      <a16:creationId xmlns:a16="http://schemas.microsoft.com/office/drawing/2014/main" id="{EB8C05D7-DC25-416A-A4E7-364BD581048A}"/>
                    </a:ext>
                  </a:extLst>
                </p:cNvPr>
                <p:cNvSpPr/>
                <p:nvPr/>
              </p:nvSpPr>
              <p:spPr bwMode="auto">
                <a:xfrm>
                  <a:off x="5845734" y="4686140"/>
                  <a:ext cx="41250" cy="41250"/>
                </a:xfrm>
                <a:custGeom>
                  <a:avLst/>
                  <a:gdLst>
                    <a:gd name="T0" fmla="*/ 6 w 11"/>
                    <a:gd name="T1" fmla="*/ 11 h 11"/>
                    <a:gd name="T2" fmla="*/ 0 w 11"/>
                    <a:gd name="T3" fmla="*/ 5 h 11"/>
                    <a:gd name="T4" fmla="*/ 6 w 11"/>
                    <a:gd name="T5" fmla="*/ 0 h 11"/>
                    <a:gd name="T6" fmla="*/ 11 w 11"/>
                    <a:gd name="T7" fmla="*/ 5 h 11"/>
                    <a:gd name="T8" fmla="*/ 6 w 11"/>
                    <a:gd name="T9" fmla="*/ 11 h 11"/>
                    <a:gd name="T10" fmla="*/ 6 w 11"/>
                    <a:gd name="T11" fmla="*/ 3 h 11"/>
                    <a:gd name="T12" fmla="*/ 3 w 11"/>
                    <a:gd name="T13" fmla="*/ 5 h 11"/>
                    <a:gd name="T14" fmla="*/ 6 w 11"/>
                    <a:gd name="T15" fmla="*/ 8 h 11"/>
                    <a:gd name="T16" fmla="*/ 8 w 11"/>
                    <a:gd name="T17" fmla="*/ 5 h 11"/>
                    <a:gd name="T18" fmla="*/ 6 w 11"/>
                    <a:gd name="T19"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11">
                      <a:moveTo>
                        <a:pt x="6" y="11"/>
                      </a:moveTo>
                      <a:cubicBezTo>
                        <a:pt x="3" y="11"/>
                        <a:pt x="0" y="9"/>
                        <a:pt x="0" y="5"/>
                      </a:cubicBezTo>
                      <a:cubicBezTo>
                        <a:pt x="0" y="2"/>
                        <a:pt x="3" y="0"/>
                        <a:pt x="6" y="0"/>
                      </a:cubicBezTo>
                      <a:cubicBezTo>
                        <a:pt x="9" y="0"/>
                        <a:pt x="11" y="2"/>
                        <a:pt x="11" y="5"/>
                      </a:cubicBezTo>
                      <a:cubicBezTo>
                        <a:pt x="11" y="9"/>
                        <a:pt x="9" y="11"/>
                        <a:pt x="6" y="11"/>
                      </a:cubicBezTo>
                      <a:close/>
                      <a:moveTo>
                        <a:pt x="6" y="3"/>
                      </a:moveTo>
                      <a:cubicBezTo>
                        <a:pt x="4" y="3"/>
                        <a:pt x="3" y="4"/>
                        <a:pt x="3" y="5"/>
                      </a:cubicBezTo>
                      <a:cubicBezTo>
                        <a:pt x="3" y="7"/>
                        <a:pt x="4" y="8"/>
                        <a:pt x="6" y="8"/>
                      </a:cubicBezTo>
                      <a:cubicBezTo>
                        <a:pt x="7" y="8"/>
                        <a:pt x="8" y="7"/>
                        <a:pt x="8" y="5"/>
                      </a:cubicBezTo>
                      <a:cubicBezTo>
                        <a:pt x="8" y="4"/>
                        <a:pt x="7" y="3"/>
                        <a:pt x="6" y="3"/>
                      </a:cubicBezTo>
                      <a:close/>
                    </a:path>
                  </a:pathLst>
                </a:custGeom>
                <a:solidFill>
                  <a:schemeClr val="bg1">
                    <a:lumMod val="85000"/>
                  </a:schemeClr>
                </a:solidFill>
                <a:ln>
                  <a:noFill/>
                </a:ln>
              </p:spPr>
              <p:txBody>
                <a:bodyPr anchor="ctr"/>
                <a:lstStyle/>
                <a:p>
                  <a:pPr algn="ctr"/>
                  <a:endParaRPr/>
                </a:p>
              </p:txBody>
            </p:sp>
            <p:sp>
              <p:nvSpPr>
                <p:cNvPr id="89" name="ïślïḑé">
                  <a:extLst>
                    <a:ext uri="{FF2B5EF4-FFF2-40B4-BE49-F238E27FC236}">
                      <a16:creationId xmlns:a16="http://schemas.microsoft.com/office/drawing/2014/main" id="{700D9733-AD5F-48E8-AF16-6AD18A2A20A6}"/>
                    </a:ext>
                  </a:extLst>
                </p:cNvPr>
                <p:cNvSpPr/>
                <p:nvPr/>
              </p:nvSpPr>
              <p:spPr bwMode="auto">
                <a:xfrm>
                  <a:off x="5853667" y="4598880"/>
                  <a:ext cx="30145" cy="98366"/>
                </a:xfrm>
                <a:custGeom>
                  <a:avLst/>
                  <a:gdLst>
                    <a:gd name="T0" fmla="*/ 5 w 8"/>
                    <a:gd name="T1" fmla="*/ 26 h 26"/>
                    <a:gd name="T2" fmla="*/ 4 w 8"/>
                    <a:gd name="T3" fmla="*/ 6 h 26"/>
                    <a:gd name="T4" fmla="*/ 3 w 8"/>
                    <a:gd name="T5" fmla="*/ 24 h 26"/>
                    <a:gd name="T6" fmla="*/ 0 w 8"/>
                    <a:gd name="T7" fmla="*/ 24 h 26"/>
                    <a:gd name="T8" fmla="*/ 3 w 8"/>
                    <a:gd name="T9" fmla="*/ 1 h 26"/>
                    <a:gd name="T10" fmla="*/ 5 w 8"/>
                    <a:gd name="T11" fmla="*/ 1 h 26"/>
                    <a:gd name="T12" fmla="*/ 8 w 8"/>
                    <a:gd name="T13" fmla="*/ 26 h 26"/>
                    <a:gd name="T14" fmla="*/ 5 w 8"/>
                    <a:gd name="T15" fmla="*/ 26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26">
                      <a:moveTo>
                        <a:pt x="5" y="26"/>
                      </a:moveTo>
                      <a:cubicBezTo>
                        <a:pt x="5" y="18"/>
                        <a:pt x="5" y="10"/>
                        <a:pt x="4" y="6"/>
                      </a:cubicBezTo>
                      <a:cubicBezTo>
                        <a:pt x="3" y="10"/>
                        <a:pt x="3" y="17"/>
                        <a:pt x="3" y="24"/>
                      </a:cubicBezTo>
                      <a:cubicBezTo>
                        <a:pt x="0" y="24"/>
                        <a:pt x="0" y="24"/>
                        <a:pt x="0" y="24"/>
                      </a:cubicBezTo>
                      <a:cubicBezTo>
                        <a:pt x="0" y="15"/>
                        <a:pt x="0" y="3"/>
                        <a:pt x="3" y="1"/>
                      </a:cubicBezTo>
                      <a:cubicBezTo>
                        <a:pt x="4" y="0"/>
                        <a:pt x="4" y="0"/>
                        <a:pt x="5" y="1"/>
                      </a:cubicBezTo>
                      <a:cubicBezTo>
                        <a:pt x="6" y="1"/>
                        <a:pt x="8" y="2"/>
                        <a:pt x="8" y="26"/>
                      </a:cubicBezTo>
                      <a:lnTo>
                        <a:pt x="5" y="26"/>
                      </a:lnTo>
                      <a:close/>
                    </a:path>
                  </a:pathLst>
                </a:custGeom>
                <a:solidFill>
                  <a:schemeClr val="bg1">
                    <a:lumMod val="85000"/>
                  </a:schemeClr>
                </a:solidFill>
                <a:ln>
                  <a:noFill/>
                </a:ln>
              </p:spPr>
              <p:txBody>
                <a:bodyPr anchor="ctr"/>
                <a:lstStyle/>
                <a:p>
                  <a:pPr algn="ctr"/>
                  <a:endParaRPr/>
                </a:p>
              </p:txBody>
            </p:sp>
            <p:sp>
              <p:nvSpPr>
                <p:cNvPr id="90" name="íṣlîḑé">
                  <a:extLst>
                    <a:ext uri="{FF2B5EF4-FFF2-40B4-BE49-F238E27FC236}">
                      <a16:creationId xmlns:a16="http://schemas.microsoft.com/office/drawing/2014/main" id="{56CCBE5E-1BCC-4130-9E2F-A180584C4CFA}"/>
                    </a:ext>
                  </a:extLst>
                </p:cNvPr>
                <p:cNvSpPr/>
                <p:nvPr/>
              </p:nvSpPr>
              <p:spPr bwMode="auto">
                <a:xfrm>
                  <a:off x="5763233" y="4689313"/>
                  <a:ext cx="93606" cy="44423"/>
                </a:xfrm>
                <a:custGeom>
                  <a:avLst/>
                  <a:gdLst>
                    <a:gd name="T0" fmla="*/ 5 w 25"/>
                    <a:gd name="T1" fmla="*/ 12 h 12"/>
                    <a:gd name="T2" fmla="*/ 1 w 25"/>
                    <a:gd name="T3" fmla="*/ 11 h 12"/>
                    <a:gd name="T4" fmla="*/ 0 w 25"/>
                    <a:gd name="T5" fmla="*/ 9 h 12"/>
                    <a:gd name="T6" fmla="*/ 24 w 25"/>
                    <a:gd name="T7" fmla="*/ 0 h 12"/>
                    <a:gd name="T8" fmla="*/ 25 w 25"/>
                    <a:gd name="T9" fmla="*/ 3 h 12"/>
                    <a:gd name="T10" fmla="*/ 6 w 25"/>
                    <a:gd name="T11" fmla="*/ 9 h 12"/>
                    <a:gd name="T12" fmla="*/ 24 w 25"/>
                    <a:gd name="T13" fmla="*/ 6 h 12"/>
                    <a:gd name="T14" fmla="*/ 24 w 25"/>
                    <a:gd name="T15" fmla="*/ 8 h 12"/>
                    <a:gd name="T16" fmla="*/ 5 w 25"/>
                    <a:gd name="T1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12">
                      <a:moveTo>
                        <a:pt x="5" y="12"/>
                      </a:moveTo>
                      <a:cubicBezTo>
                        <a:pt x="3" y="12"/>
                        <a:pt x="2" y="11"/>
                        <a:pt x="1" y="11"/>
                      </a:cubicBezTo>
                      <a:cubicBezTo>
                        <a:pt x="0" y="10"/>
                        <a:pt x="0" y="9"/>
                        <a:pt x="0" y="9"/>
                      </a:cubicBezTo>
                      <a:cubicBezTo>
                        <a:pt x="1" y="8"/>
                        <a:pt x="1" y="6"/>
                        <a:pt x="24" y="0"/>
                      </a:cubicBezTo>
                      <a:cubicBezTo>
                        <a:pt x="25" y="3"/>
                        <a:pt x="25" y="3"/>
                        <a:pt x="25" y="3"/>
                      </a:cubicBezTo>
                      <a:cubicBezTo>
                        <a:pt x="18" y="5"/>
                        <a:pt x="10" y="7"/>
                        <a:pt x="6" y="9"/>
                      </a:cubicBezTo>
                      <a:cubicBezTo>
                        <a:pt x="10" y="8"/>
                        <a:pt x="17" y="7"/>
                        <a:pt x="24" y="6"/>
                      </a:cubicBezTo>
                      <a:cubicBezTo>
                        <a:pt x="24" y="8"/>
                        <a:pt x="24" y="8"/>
                        <a:pt x="24" y="8"/>
                      </a:cubicBezTo>
                      <a:cubicBezTo>
                        <a:pt x="18" y="10"/>
                        <a:pt x="10" y="12"/>
                        <a:pt x="5" y="12"/>
                      </a:cubicBezTo>
                      <a:close/>
                    </a:path>
                  </a:pathLst>
                </a:custGeom>
                <a:solidFill>
                  <a:schemeClr val="bg1">
                    <a:lumMod val="85000"/>
                  </a:schemeClr>
                </a:solidFill>
                <a:ln>
                  <a:noFill/>
                </a:ln>
              </p:spPr>
              <p:txBody>
                <a:bodyPr anchor="ctr"/>
                <a:lstStyle/>
                <a:p>
                  <a:pPr algn="ctr"/>
                  <a:endParaRPr/>
                </a:p>
              </p:txBody>
            </p:sp>
          </p:grpSp>
          <p:grpSp>
            <p:nvGrpSpPr>
              <p:cNvPr id="44" name="iśļïḍê">
                <a:extLst>
                  <a:ext uri="{FF2B5EF4-FFF2-40B4-BE49-F238E27FC236}">
                    <a16:creationId xmlns:a16="http://schemas.microsoft.com/office/drawing/2014/main" id="{AE07B90C-150F-4D95-B0BF-58EBF5059F64}"/>
                  </a:ext>
                </a:extLst>
              </p:cNvPr>
              <p:cNvGrpSpPr/>
              <p:nvPr/>
            </p:nvGrpSpPr>
            <p:grpSpPr>
              <a:xfrm>
                <a:off x="3272006" y="1596959"/>
                <a:ext cx="425193" cy="425194"/>
                <a:chOff x="5623618" y="3915078"/>
                <a:chExt cx="425193" cy="425194"/>
              </a:xfrm>
            </p:grpSpPr>
            <p:sp>
              <p:nvSpPr>
                <p:cNvPr id="81" name="iS1îdé">
                  <a:extLst>
                    <a:ext uri="{FF2B5EF4-FFF2-40B4-BE49-F238E27FC236}">
                      <a16:creationId xmlns:a16="http://schemas.microsoft.com/office/drawing/2014/main" id="{5CEB3803-4646-4C30-8D30-5C8BBADA6685}"/>
                    </a:ext>
                  </a:extLst>
                </p:cNvPr>
                <p:cNvSpPr/>
                <p:nvPr/>
              </p:nvSpPr>
              <p:spPr bwMode="auto">
                <a:xfrm>
                  <a:off x="5653762" y="3942049"/>
                  <a:ext cx="11106" cy="376011"/>
                </a:xfrm>
                <a:prstGeom prst="rect">
                  <a:avLst/>
                </a:prstGeom>
                <a:solidFill>
                  <a:schemeClr val="bg1">
                    <a:lumMod val="85000"/>
                  </a:schemeClr>
                </a:solidFill>
                <a:ln>
                  <a:noFill/>
                </a:ln>
              </p:spPr>
              <p:txBody>
                <a:bodyPr anchor="ctr"/>
                <a:lstStyle/>
                <a:p>
                  <a:pPr algn="ctr"/>
                  <a:endParaRPr/>
                </a:p>
              </p:txBody>
            </p:sp>
            <p:sp>
              <p:nvSpPr>
                <p:cNvPr id="82" name="ïṧļíďè">
                  <a:extLst>
                    <a:ext uri="{FF2B5EF4-FFF2-40B4-BE49-F238E27FC236}">
                      <a16:creationId xmlns:a16="http://schemas.microsoft.com/office/drawing/2014/main" id="{4A95A9F5-0734-464A-88E8-14D8767B836E}"/>
                    </a:ext>
                  </a:extLst>
                </p:cNvPr>
                <p:cNvSpPr/>
                <p:nvPr/>
              </p:nvSpPr>
              <p:spPr bwMode="auto">
                <a:xfrm>
                  <a:off x="5623618" y="3915078"/>
                  <a:ext cx="60288" cy="82500"/>
                </a:xfrm>
                <a:custGeom>
                  <a:avLst/>
                  <a:gdLst>
                    <a:gd name="T0" fmla="*/ 7 w 38"/>
                    <a:gd name="T1" fmla="*/ 52 h 52"/>
                    <a:gd name="T2" fmla="*/ 0 w 38"/>
                    <a:gd name="T3" fmla="*/ 48 h 52"/>
                    <a:gd name="T4" fmla="*/ 21 w 38"/>
                    <a:gd name="T5" fmla="*/ 0 h 52"/>
                    <a:gd name="T6" fmla="*/ 38 w 38"/>
                    <a:gd name="T7" fmla="*/ 45 h 52"/>
                    <a:gd name="T8" fmla="*/ 31 w 38"/>
                    <a:gd name="T9" fmla="*/ 48 h 52"/>
                    <a:gd name="T10" fmla="*/ 21 w 38"/>
                    <a:gd name="T11" fmla="*/ 19 h 52"/>
                    <a:gd name="T12" fmla="*/ 7 w 38"/>
                    <a:gd name="T13" fmla="*/ 52 h 52"/>
                  </a:gdLst>
                  <a:ahLst/>
                  <a:cxnLst>
                    <a:cxn ang="0">
                      <a:pos x="T0" y="T1"/>
                    </a:cxn>
                    <a:cxn ang="0">
                      <a:pos x="T2" y="T3"/>
                    </a:cxn>
                    <a:cxn ang="0">
                      <a:pos x="T4" y="T5"/>
                    </a:cxn>
                    <a:cxn ang="0">
                      <a:pos x="T6" y="T7"/>
                    </a:cxn>
                    <a:cxn ang="0">
                      <a:pos x="T8" y="T9"/>
                    </a:cxn>
                    <a:cxn ang="0">
                      <a:pos x="T10" y="T11"/>
                    </a:cxn>
                    <a:cxn ang="0">
                      <a:pos x="T12" y="T13"/>
                    </a:cxn>
                  </a:cxnLst>
                  <a:rect l="0" t="0" r="r" b="b"/>
                  <a:pathLst>
                    <a:path w="38" h="52">
                      <a:moveTo>
                        <a:pt x="7" y="52"/>
                      </a:moveTo>
                      <a:lnTo>
                        <a:pt x="0" y="48"/>
                      </a:lnTo>
                      <a:lnTo>
                        <a:pt x="21" y="0"/>
                      </a:lnTo>
                      <a:lnTo>
                        <a:pt x="38" y="45"/>
                      </a:lnTo>
                      <a:lnTo>
                        <a:pt x="31" y="48"/>
                      </a:lnTo>
                      <a:lnTo>
                        <a:pt x="21" y="19"/>
                      </a:lnTo>
                      <a:lnTo>
                        <a:pt x="7" y="52"/>
                      </a:lnTo>
                      <a:close/>
                    </a:path>
                  </a:pathLst>
                </a:custGeom>
                <a:solidFill>
                  <a:schemeClr val="bg1">
                    <a:lumMod val="85000"/>
                  </a:schemeClr>
                </a:solidFill>
                <a:ln>
                  <a:noFill/>
                </a:ln>
              </p:spPr>
              <p:txBody>
                <a:bodyPr anchor="ctr"/>
                <a:lstStyle/>
                <a:p>
                  <a:pPr algn="ctr"/>
                  <a:endParaRPr/>
                </a:p>
              </p:txBody>
            </p:sp>
            <p:sp>
              <p:nvSpPr>
                <p:cNvPr id="83" name="iṥlidè">
                  <a:extLst>
                    <a:ext uri="{FF2B5EF4-FFF2-40B4-BE49-F238E27FC236}">
                      <a16:creationId xmlns:a16="http://schemas.microsoft.com/office/drawing/2014/main" id="{AE280177-8F84-4208-9585-FBBA8D2DF208}"/>
                    </a:ext>
                  </a:extLst>
                </p:cNvPr>
                <p:cNvSpPr/>
                <p:nvPr/>
              </p:nvSpPr>
              <p:spPr bwMode="auto">
                <a:xfrm>
                  <a:off x="5653762" y="4305369"/>
                  <a:ext cx="369666" cy="12692"/>
                </a:xfrm>
                <a:prstGeom prst="rect">
                  <a:avLst/>
                </a:prstGeom>
                <a:solidFill>
                  <a:schemeClr val="bg1">
                    <a:lumMod val="85000"/>
                  </a:schemeClr>
                </a:solidFill>
                <a:ln>
                  <a:noFill/>
                </a:ln>
              </p:spPr>
              <p:txBody>
                <a:bodyPr anchor="ctr"/>
                <a:lstStyle/>
                <a:p>
                  <a:pPr algn="ctr"/>
                  <a:endParaRPr/>
                </a:p>
              </p:txBody>
            </p:sp>
            <p:sp>
              <p:nvSpPr>
                <p:cNvPr id="84" name="ïṥlídê">
                  <a:extLst>
                    <a:ext uri="{FF2B5EF4-FFF2-40B4-BE49-F238E27FC236}">
                      <a16:creationId xmlns:a16="http://schemas.microsoft.com/office/drawing/2014/main" id="{F7C85751-D34B-4A0B-A866-36A13FACA0B0}"/>
                    </a:ext>
                  </a:extLst>
                </p:cNvPr>
                <p:cNvSpPr/>
                <p:nvPr/>
              </p:nvSpPr>
              <p:spPr bwMode="auto">
                <a:xfrm>
                  <a:off x="5969484" y="4279984"/>
                  <a:ext cx="79327" cy="60288"/>
                </a:xfrm>
                <a:custGeom>
                  <a:avLst/>
                  <a:gdLst>
                    <a:gd name="T0" fmla="*/ 5 w 50"/>
                    <a:gd name="T1" fmla="*/ 38 h 38"/>
                    <a:gd name="T2" fmla="*/ 3 w 50"/>
                    <a:gd name="T3" fmla="*/ 31 h 38"/>
                    <a:gd name="T4" fmla="*/ 31 w 50"/>
                    <a:gd name="T5" fmla="*/ 21 h 38"/>
                    <a:gd name="T6" fmla="*/ 0 w 50"/>
                    <a:gd name="T7" fmla="*/ 7 h 38"/>
                    <a:gd name="T8" fmla="*/ 3 w 50"/>
                    <a:gd name="T9" fmla="*/ 0 h 38"/>
                    <a:gd name="T10" fmla="*/ 50 w 50"/>
                    <a:gd name="T11" fmla="*/ 21 h 38"/>
                    <a:gd name="T12" fmla="*/ 5 w 50"/>
                    <a:gd name="T13" fmla="*/ 38 h 38"/>
                  </a:gdLst>
                  <a:ahLst/>
                  <a:cxnLst>
                    <a:cxn ang="0">
                      <a:pos x="T0" y="T1"/>
                    </a:cxn>
                    <a:cxn ang="0">
                      <a:pos x="T2" y="T3"/>
                    </a:cxn>
                    <a:cxn ang="0">
                      <a:pos x="T4" y="T5"/>
                    </a:cxn>
                    <a:cxn ang="0">
                      <a:pos x="T6" y="T7"/>
                    </a:cxn>
                    <a:cxn ang="0">
                      <a:pos x="T8" y="T9"/>
                    </a:cxn>
                    <a:cxn ang="0">
                      <a:pos x="T10" y="T11"/>
                    </a:cxn>
                    <a:cxn ang="0">
                      <a:pos x="T12" y="T13"/>
                    </a:cxn>
                  </a:cxnLst>
                  <a:rect l="0" t="0" r="r" b="b"/>
                  <a:pathLst>
                    <a:path w="50" h="38">
                      <a:moveTo>
                        <a:pt x="5" y="38"/>
                      </a:moveTo>
                      <a:lnTo>
                        <a:pt x="3" y="31"/>
                      </a:lnTo>
                      <a:lnTo>
                        <a:pt x="31" y="21"/>
                      </a:lnTo>
                      <a:lnTo>
                        <a:pt x="0" y="7"/>
                      </a:lnTo>
                      <a:lnTo>
                        <a:pt x="3" y="0"/>
                      </a:lnTo>
                      <a:lnTo>
                        <a:pt x="50" y="21"/>
                      </a:lnTo>
                      <a:lnTo>
                        <a:pt x="5" y="38"/>
                      </a:lnTo>
                      <a:close/>
                    </a:path>
                  </a:pathLst>
                </a:custGeom>
                <a:solidFill>
                  <a:schemeClr val="bg1">
                    <a:lumMod val="85000"/>
                  </a:schemeClr>
                </a:solidFill>
                <a:ln>
                  <a:noFill/>
                </a:ln>
              </p:spPr>
              <p:txBody>
                <a:bodyPr anchor="ctr"/>
                <a:lstStyle/>
                <a:p>
                  <a:pPr algn="ctr"/>
                  <a:endParaRPr/>
                </a:p>
              </p:txBody>
            </p:sp>
            <p:sp>
              <p:nvSpPr>
                <p:cNvPr id="85" name="iŝľîḑé">
                  <a:extLst>
                    <a:ext uri="{FF2B5EF4-FFF2-40B4-BE49-F238E27FC236}">
                      <a16:creationId xmlns:a16="http://schemas.microsoft.com/office/drawing/2014/main" id="{DE31DB92-12EC-4CA3-A0CB-051692CBE50C}"/>
                    </a:ext>
                  </a:extLst>
                </p:cNvPr>
                <p:cNvSpPr/>
                <p:nvPr/>
              </p:nvSpPr>
              <p:spPr bwMode="auto">
                <a:xfrm>
                  <a:off x="5653762" y="4084838"/>
                  <a:ext cx="304617" cy="228463"/>
                </a:xfrm>
                <a:custGeom>
                  <a:avLst/>
                  <a:gdLst>
                    <a:gd name="T0" fmla="*/ 78 w 81"/>
                    <a:gd name="T1" fmla="*/ 61 h 61"/>
                    <a:gd name="T2" fmla="*/ 63 w 81"/>
                    <a:gd name="T3" fmla="*/ 5 h 61"/>
                    <a:gd name="T4" fmla="*/ 55 w 81"/>
                    <a:gd name="T5" fmla="*/ 4 h 61"/>
                    <a:gd name="T6" fmla="*/ 48 w 81"/>
                    <a:gd name="T7" fmla="*/ 23 h 61"/>
                    <a:gd name="T8" fmla="*/ 39 w 81"/>
                    <a:gd name="T9" fmla="*/ 44 h 61"/>
                    <a:gd name="T10" fmla="*/ 23 w 81"/>
                    <a:gd name="T11" fmla="*/ 37 h 61"/>
                    <a:gd name="T12" fmla="*/ 15 w 81"/>
                    <a:gd name="T13" fmla="*/ 28 h 61"/>
                    <a:gd name="T14" fmla="*/ 13 w 81"/>
                    <a:gd name="T15" fmla="*/ 29 h 61"/>
                    <a:gd name="T16" fmla="*/ 3 w 81"/>
                    <a:gd name="T17" fmla="*/ 59 h 61"/>
                    <a:gd name="T18" fmla="*/ 0 w 81"/>
                    <a:gd name="T19" fmla="*/ 58 h 61"/>
                    <a:gd name="T20" fmla="*/ 11 w 81"/>
                    <a:gd name="T21" fmla="*/ 26 h 61"/>
                    <a:gd name="T22" fmla="*/ 16 w 81"/>
                    <a:gd name="T23" fmla="*/ 26 h 61"/>
                    <a:gd name="T24" fmla="*/ 26 w 81"/>
                    <a:gd name="T25" fmla="*/ 35 h 61"/>
                    <a:gd name="T26" fmla="*/ 38 w 81"/>
                    <a:gd name="T27" fmla="*/ 41 h 61"/>
                    <a:gd name="T28" fmla="*/ 45 w 81"/>
                    <a:gd name="T29" fmla="*/ 23 h 61"/>
                    <a:gd name="T30" fmla="*/ 54 w 81"/>
                    <a:gd name="T31" fmla="*/ 2 h 61"/>
                    <a:gd name="T32" fmla="*/ 64 w 81"/>
                    <a:gd name="T33" fmla="*/ 3 h 61"/>
                    <a:gd name="T34" fmla="*/ 81 w 81"/>
                    <a:gd name="T35" fmla="*/ 61 h 61"/>
                    <a:gd name="T36" fmla="*/ 78 w 81"/>
                    <a:gd name="T37"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1" h="61">
                      <a:moveTo>
                        <a:pt x="78" y="61"/>
                      </a:moveTo>
                      <a:cubicBezTo>
                        <a:pt x="78" y="47"/>
                        <a:pt x="75" y="11"/>
                        <a:pt x="63" y="5"/>
                      </a:cubicBezTo>
                      <a:cubicBezTo>
                        <a:pt x="60" y="4"/>
                        <a:pt x="57" y="3"/>
                        <a:pt x="55" y="4"/>
                      </a:cubicBezTo>
                      <a:cubicBezTo>
                        <a:pt x="51" y="7"/>
                        <a:pt x="50" y="15"/>
                        <a:pt x="48" y="23"/>
                      </a:cubicBezTo>
                      <a:cubicBezTo>
                        <a:pt x="47" y="33"/>
                        <a:pt x="45" y="41"/>
                        <a:pt x="39" y="44"/>
                      </a:cubicBezTo>
                      <a:cubicBezTo>
                        <a:pt x="31" y="48"/>
                        <a:pt x="27" y="42"/>
                        <a:pt x="23" y="37"/>
                      </a:cubicBezTo>
                      <a:cubicBezTo>
                        <a:pt x="21" y="33"/>
                        <a:pt x="19" y="30"/>
                        <a:pt x="15" y="28"/>
                      </a:cubicBezTo>
                      <a:cubicBezTo>
                        <a:pt x="14" y="28"/>
                        <a:pt x="13" y="28"/>
                        <a:pt x="13" y="29"/>
                      </a:cubicBezTo>
                      <a:cubicBezTo>
                        <a:pt x="7" y="32"/>
                        <a:pt x="4" y="51"/>
                        <a:pt x="3" y="59"/>
                      </a:cubicBezTo>
                      <a:cubicBezTo>
                        <a:pt x="0" y="58"/>
                        <a:pt x="0" y="58"/>
                        <a:pt x="0" y="58"/>
                      </a:cubicBezTo>
                      <a:cubicBezTo>
                        <a:pt x="0" y="55"/>
                        <a:pt x="3" y="30"/>
                        <a:pt x="11" y="26"/>
                      </a:cubicBezTo>
                      <a:cubicBezTo>
                        <a:pt x="13" y="25"/>
                        <a:pt x="14" y="25"/>
                        <a:pt x="16" y="26"/>
                      </a:cubicBezTo>
                      <a:cubicBezTo>
                        <a:pt x="21" y="28"/>
                        <a:pt x="23" y="32"/>
                        <a:pt x="26" y="35"/>
                      </a:cubicBezTo>
                      <a:cubicBezTo>
                        <a:pt x="30" y="41"/>
                        <a:pt x="32" y="44"/>
                        <a:pt x="38" y="41"/>
                      </a:cubicBezTo>
                      <a:cubicBezTo>
                        <a:pt x="42" y="39"/>
                        <a:pt x="44" y="31"/>
                        <a:pt x="45" y="23"/>
                      </a:cubicBezTo>
                      <a:cubicBezTo>
                        <a:pt x="47" y="13"/>
                        <a:pt x="48" y="5"/>
                        <a:pt x="54" y="2"/>
                      </a:cubicBezTo>
                      <a:cubicBezTo>
                        <a:pt x="57" y="0"/>
                        <a:pt x="60" y="1"/>
                        <a:pt x="64" y="3"/>
                      </a:cubicBezTo>
                      <a:cubicBezTo>
                        <a:pt x="80" y="10"/>
                        <a:pt x="81" y="59"/>
                        <a:pt x="81" y="61"/>
                      </a:cubicBezTo>
                      <a:lnTo>
                        <a:pt x="78" y="61"/>
                      </a:lnTo>
                      <a:close/>
                    </a:path>
                  </a:pathLst>
                </a:custGeom>
                <a:solidFill>
                  <a:schemeClr val="bg1">
                    <a:lumMod val="85000"/>
                  </a:schemeClr>
                </a:solidFill>
                <a:ln>
                  <a:noFill/>
                </a:ln>
              </p:spPr>
              <p:txBody>
                <a:bodyPr anchor="ctr"/>
                <a:lstStyle/>
                <a:p>
                  <a:pPr algn="ctr"/>
                  <a:endParaRPr/>
                </a:p>
              </p:txBody>
            </p:sp>
          </p:grpSp>
          <p:grpSp>
            <p:nvGrpSpPr>
              <p:cNvPr id="45" name="íṥlíḑê">
                <a:extLst>
                  <a:ext uri="{FF2B5EF4-FFF2-40B4-BE49-F238E27FC236}">
                    <a16:creationId xmlns:a16="http://schemas.microsoft.com/office/drawing/2014/main" id="{D98DD3A3-9B78-4E45-B913-356A05B4ACAD}"/>
                  </a:ext>
                </a:extLst>
              </p:cNvPr>
              <p:cNvGrpSpPr/>
              <p:nvPr/>
            </p:nvGrpSpPr>
            <p:grpSpPr>
              <a:xfrm>
                <a:off x="4263837" y="2865836"/>
                <a:ext cx="380772" cy="341108"/>
                <a:chOff x="5100057" y="4749602"/>
                <a:chExt cx="380772" cy="341108"/>
              </a:xfrm>
            </p:grpSpPr>
            <p:sp>
              <p:nvSpPr>
                <p:cNvPr id="79" name="iṩļidè">
                  <a:extLst>
                    <a:ext uri="{FF2B5EF4-FFF2-40B4-BE49-F238E27FC236}">
                      <a16:creationId xmlns:a16="http://schemas.microsoft.com/office/drawing/2014/main" id="{4365376A-8EAC-42D1-98F8-9C3B89A1ED67}"/>
                    </a:ext>
                  </a:extLst>
                </p:cNvPr>
                <p:cNvSpPr/>
                <p:nvPr/>
              </p:nvSpPr>
              <p:spPr bwMode="auto">
                <a:xfrm>
                  <a:off x="5100057" y="4809891"/>
                  <a:ext cx="282405" cy="280819"/>
                </a:xfrm>
                <a:custGeom>
                  <a:avLst/>
                  <a:gdLst>
                    <a:gd name="T0" fmla="*/ 72 w 75"/>
                    <a:gd name="T1" fmla="*/ 72 h 75"/>
                    <a:gd name="T2" fmla="*/ 3 w 75"/>
                    <a:gd name="T3" fmla="*/ 72 h 75"/>
                    <a:gd name="T4" fmla="*/ 3 w 75"/>
                    <a:gd name="T5" fmla="*/ 3 h 75"/>
                    <a:gd name="T6" fmla="*/ 16 w 75"/>
                    <a:gd name="T7" fmla="*/ 3 h 75"/>
                    <a:gd name="T8" fmla="*/ 15 w 75"/>
                    <a:gd name="T9" fmla="*/ 0 h 75"/>
                    <a:gd name="T10" fmla="*/ 0 w 75"/>
                    <a:gd name="T11" fmla="*/ 0 h 75"/>
                    <a:gd name="T12" fmla="*/ 0 w 75"/>
                    <a:gd name="T13" fmla="*/ 75 h 75"/>
                    <a:gd name="T14" fmla="*/ 75 w 75"/>
                    <a:gd name="T15" fmla="*/ 75 h 75"/>
                    <a:gd name="T16" fmla="*/ 75 w 75"/>
                    <a:gd name="T17" fmla="*/ 27 h 75"/>
                    <a:gd name="T18" fmla="*/ 72 w 75"/>
                    <a:gd name="T19" fmla="*/ 29 h 75"/>
                    <a:gd name="T20" fmla="*/ 72 w 75"/>
                    <a:gd name="T21" fmla="*/ 72 h 75"/>
                    <a:gd name="T22" fmla="*/ 28 w 75"/>
                    <a:gd name="T23" fmla="*/ 0 h 75"/>
                    <a:gd name="T24" fmla="*/ 29 w 75"/>
                    <a:gd name="T25" fmla="*/ 3 h 75"/>
                    <a:gd name="T26" fmla="*/ 72 w 75"/>
                    <a:gd name="T27" fmla="*/ 3 h 75"/>
                    <a:gd name="T28" fmla="*/ 72 w 75"/>
                    <a:gd name="T29" fmla="*/ 13 h 75"/>
                    <a:gd name="T30" fmla="*/ 75 w 75"/>
                    <a:gd name="T31" fmla="*/ 11 h 75"/>
                    <a:gd name="T32" fmla="*/ 75 w 75"/>
                    <a:gd name="T33" fmla="*/ 0 h 75"/>
                    <a:gd name="T34" fmla="*/ 28 w 75"/>
                    <a:gd name="T35"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5" h="75">
                      <a:moveTo>
                        <a:pt x="72" y="72"/>
                      </a:moveTo>
                      <a:cubicBezTo>
                        <a:pt x="3" y="72"/>
                        <a:pt x="3" y="72"/>
                        <a:pt x="3" y="72"/>
                      </a:cubicBezTo>
                      <a:cubicBezTo>
                        <a:pt x="3" y="3"/>
                        <a:pt x="3" y="3"/>
                        <a:pt x="3" y="3"/>
                      </a:cubicBezTo>
                      <a:cubicBezTo>
                        <a:pt x="16" y="3"/>
                        <a:pt x="16" y="3"/>
                        <a:pt x="16" y="3"/>
                      </a:cubicBezTo>
                      <a:cubicBezTo>
                        <a:pt x="15" y="2"/>
                        <a:pt x="15" y="1"/>
                        <a:pt x="15" y="0"/>
                      </a:cubicBezTo>
                      <a:cubicBezTo>
                        <a:pt x="0" y="0"/>
                        <a:pt x="0" y="0"/>
                        <a:pt x="0" y="0"/>
                      </a:cubicBezTo>
                      <a:cubicBezTo>
                        <a:pt x="0" y="75"/>
                        <a:pt x="0" y="75"/>
                        <a:pt x="0" y="75"/>
                      </a:cubicBezTo>
                      <a:cubicBezTo>
                        <a:pt x="75" y="75"/>
                        <a:pt x="75" y="75"/>
                        <a:pt x="75" y="75"/>
                      </a:cubicBezTo>
                      <a:cubicBezTo>
                        <a:pt x="75" y="27"/>
                        <a:pt x="75" y="27"/>
                        <a:pt x="75" y="27"/>
                      </a:cubicBezTo>
                      <a:cubicBezTo>
                        <a:pt x="74" y="28"/>
                        <a:pt x="73" y="29"/>
                        <a:pt x="72" y="29"/>
                      </a:cubicBezTo>
                      <a:lnTo>
                        <a:pt x="72" y="72"/>
                      </a:lnTo>
                      <a:close/>
                      <a:moveTo>
                        <a:pt x="28" y="0"/>
                      </a:moveTo>
                      <a:cubicBezTo>
                        <a:pt x="28" y="1"/>
                        <a:pt x="29" y="2"/>
                        <a:pt x="29" y="3"/>
                      </a:cubicBezTo>
                      <a:cubicBezTo>
                        <a:pt x="72" y="3"/>
                        <a:pt x="72" y="3"/>
                        <a:pt x="72" y="3"/>
                      </a:cubicBezTo>
                      <a:cubicBezTo>
                        <a:pt x="72" y="13"/>
                        <a:pt x="72" y="13"/>
                        <a:pt x="72" y="13"/>
                      </a:cubicBezTo>
                      <a:cubicBezTo>
                        <a:pt x="73" y="13"/>
                        <a:pt x="74" y="12"/>
                        <a:pt x="75" y="11"/>
                      </a:cubicBezTo>
                      <a:cubicBezTo>
                        <a:pt x="75" y="0"/>
                        <a:pt x="75" y="0"/>
                        <a:pt x="75" y="0"/>
                      </a:cubicBezTo>
                      <a:lnTo>
                        <a:pt x="28" y="0"/>
                      </a:lnTo>
                      <a:close/>
                    </a:path>
                  </a:pathLst>
                </a:custGeom>
                <a:solidFill>
                  <a:schemeClr val="bg1">
                    <a:lumMod val="85000"/>
                  </a:schemeClr>
                </a:solidFill>
                <a:ln>
                  <a:noFill/>
                </a:ln>
              </p:spPr>
              <p:txBody>
                <a:bodyPr anchor="ctr"/>
                <a:lstStyle/>
                <a:p>
                  <a:pPr algn="ctr"/>
                  <a:endParaRPr/>
                </a:p>
              </p:txBody>
            </p:sp>
            <p:sp>
              <p:nvSpPr>
                <p:cNvPr id="80" name="îṧḷîḍê">
                  <a:extLst>
                    <a:ext uri="{FF2B5EF4-FFF2-40B4-BE49-F238E27FC236}">
                      <a16:creationId xmlns:a16="http://schemas.microsoft.com/office/drawing/2014/main" id="{C6606EAD-5548-4B47-B76C-B54DD8AF055D}"/>
                    </a:ext>
                  </a:extLst>
                </p:cNvPr>
                <p:cNvSpPr/>
                <p:nvPr/>
              </p:nvSpPr>
              <p:spPr bwMode="auto">
                <a:xfrm>
                  <a:off x="5133375" y="4749602"/>
                  <a:ext cx="347454" cy="258607"/>
                </a:xfrm>
                <a:custGeom>
                  <a:avLst/>
                  <a:gdLst>
                    <a:gd name="T0" fmla="*/ 91 w 92"/>
                    <a:gd name="T1" fmla="*/ 22 h 69"/>
                    <a:gd name="T2" fmla="*/ 83 w 92"/>
                    <a:gd name="T3" fmla="*/ 17 h 69"/>
                    <a:gd name="T4" fmla="*/ 66 w 92"/>
                    <a:gd name="T5" fmla="*/ 24 h 69"/>
                    <a:gd name="T6" fmla="*/ 63 w 92"/>
                    <a:gd name="T7" fmla="*/ 26 h 69"/>
                    <a:gd name="T8" fmla="*/ 44 w 92"/>
                    <a:gd name="T9" fmla="*/ 39 h 69"/>
                    <a:gd name="T10" fmla="*/ 35 w 92"/>
                    <a:gd name="T11" fmla="*/ 46 h 69"/>
                    <a:gd name="T12" fmla="*/ 29 w 92"/>
                    <a:gd name="T13" fmla="*/ 31 h 69"/>
                    <a:gd name="T14" fmla="*/ 23 w 92"/>
                    <a:gd name="T15" fmla="*/ 19 h 69"/>
                    <a:gd name="T16" fmla="*/ 22 w 92"/>
                    <a:gd name="T17" fmla="*/ 16 h 69"/>
                    <a:gd name="T18" fmla="*/ 8 w 92"/>
                    <a:gd name="T19" fmla="*/ 0 h 69"/>
                    <a:gd name="T20" fmla="*/ 0 w 92"/>
                    <a:gd name="T21" fmla="*/ 7 h 69"/>
                    <a:gd name="T22" fmla="*/ 0 w 92"/>
                    <a:gd name="T23" fmla="*/ 8 h 69"/>
                    <a:gd name="T24" fmla="*/ 0 w 92"/>
                    <a:gd name="T25" fmla="*/ 8 h 69"/>
                    <a:gd name="T26" fmla="*/ 2 w 92"/>
                    <a:gd name="T27" fmla="*/ 16 h 69"/>
                    <a:gd name="T28" fmla="*/ 3 w 92"/>
                    <a:gd name="T29" fmla="*/ 19 h 69"/>
                    <a:gd name="T30" fmla="*/ 28 w 92"/>
                    <a:gd name="T31" fmla="*/ 69 h 69"/>
                    <a:gd name="T32" fmla="*/ 63 w 92"/>
                    <a:gd name="T33" fmla="*/ 49 h 69"/>
                    <a:gd name="T34" fmla="*/ 66 w 92"/>
                    <a:gd name="T35" fmla="*/ 47 h 69"/>
                    <a:gd name="T36" fmla="*/ 90 w 92"/>
                    <a:gd name="T37" fmla="*/ 26 h 69"/>
                    <a:gd name="T38" fmla="*/ 91 w 92"/>
                    <a:gd name="T39" fmla="*/ 22 h 69"/>
                    <a:gd name="T40" fmla="*/ 85 w 92"/>
                    <a:gd name="T41" fmla="*/ 27 h 69"/>
                    <a:gd name="T42" fmla="*/ 66 w 92"/>
                    <a:gd name="T43" fmla="*/ 43 h 69"/>
                    <a:gd name="T44" fmla="*/ 63 w 92"/>
                    <a:gd name="T45" fmla="*/ 45 h 69"/>
                    <a:gd name="T46" fmla="*/ 28 w 92"/>
                    <a:gd name="T47" fmla="*/ 66 h 69"/>
                    <a:gd name="T48" fmla="*/ 7 w 92"/>
                    <a:gd name="T49" fmla="*/ 19 h 69"/>
                    <a:gd name="T50" fmla="*/ 6 w 92"/>
                    <a:gd name="T51" fmla="*/ 16 h 69"/>
                    <a:gd name="T52" fmla="*/ 3 w 92"/>
                    <a:gd name="T53" fmla="*/ 8 h 69"/>
                    <a:gd name="T54" fmla="*/ 8 w 92"/>
                    <a:gd name="T55" fmla="*/ 3 h 69"/>
                    <a:gd name="T56" fmla="*/ 19 w 92"/>
                    <a:gd name="T57" fmla="*/ 16 h 69"/>
                    <a:gd name="T58" fmla="*/ 20 w 92"/>
                    <a:gd name="T59" fmla="*/ 19 h 69"/>
                    <a:gd name="T60" fmla="*/ 26 w 92"/>
                    <a:gd name="T61" fmla="*/ 33 h 69"/>
                    <a:gd name="T62" fmla="*/ 35 w 92"/>
                    <a:gd name="T63" fmla="*/ 49 h 69"/>
                    <a:gd name="T64" fmla="*/ 36 w 92"/>
                    <a:gd name="T65" fmla="*/ 49 h 69"/>
                    <a:gd name="T66" fmla="*/ 46 w 92"/>
                    <a:gd name="T67" fmla="*/ 41 h 69"/>
                    <a:gd name="T68" fmla="*/ 63 w 92"/>
                    <a:gd name="T69" fmla="*/ 29 h 69"/>
                    <a:gd name="T70" fmla="*/ 66 w 92"/>
                    <a:gd name="T71" fmla="*/ 27 h 69"/>
                    <a:gd name="T72" fmla="*/ 83 w 92"/>
                    <a:gd name="T73" fmla="*/ 20 h 69"/>
                    <a:gd name="T74" fmla="*/ 88 w 92"/>
                    <a:gd name="T75" fmla="*/ 23 h 69"/>
                    <a:gd name="T76" fmla="*/ 85 w 92"/>
                    <a:gd name="T77" fmla="*/ 2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 h="69">
                      <a:moveTo>
                        <a:pt x="91" y="22"/>
                      </a:moveTo>
                      <a:cubicBezTo>
                        <a:pt x="89" y="19"/>
                        <a:pt x="87" y="17"/>
                        <a:pt x="83" y="17"/>
                      </a:cubicBezTo>
                      <a:cubicBezTo>
                        <a:pt x="78" y="17"/>
                        <a:pt x="72" y="20"/>
                        <a:pt x="66" y="24"/>
                      </a:cubicBezTo>
                      <a:cubicBezTo>
                        <a:pt x="65" y="24"/>
                        <a:pt x="64" y="25"/>
                        <a:pt x="63" y="26"/>
                      </a:cubicBezTo>
                      <a:cubicBezTo>
                        <a:pt x="56" y="30"/>
                        <a:pt x="50" y="35"/>
                        <a:pt x="44" y="39"/>
                      </a:cubicBezTo>
                      <a:cubicBezTo>
                        <a:pt x="41" y="42"/>
                        <a:pt x="37" y="45"/>
                        <a:pt x="35" y="46"/>
                      </a:cubicBezTo>
                      <a:cubicBezTo>
                        <a:pt x="34" y="44"/>
                        <a:pt x="31" y="37"/>
                        <a:pt x="29" y="31"/>
                      </a:cubicBezTo>
                      <a:cubicBezTo>
                        <a:pt x="27" y="27"/>
                        <a:pt x="25" y="23"/>
                        <a:pt x="23" y="19"/>
                      </a:cubicBezTo>
                      <a:cubicBezTo>
                        <a:pt x="23" y="18"/>
                        <a:pt x="23" y="17"/>
                        <a:pt x="22" y="16"/>
                      </a:cubicBezTo>
                      <a:cubicBezTo>
                        <a:pt x="17" y="6"/>
                        <a:pt x="13" y="0"/>
                        <a:pt x="8" y="0"/>
                      </a:cubicBezTo>
                      <a:cubicBezTo>
                        <a:pt x="5" y="0"/>
                        <a:pt x="2" y="2"/>
                        <a:pt x="0" y="7"/>
                      </a:cubicBezTo>
                      <a:cubicBezTo>
                        <a:pt x="0" y="8"/>
                        <a:pt x="0" y="8"/>
                        <a:pt x="0" y="8"/>
                      </a:cubicBezTo>
                      <a:cubicBezTo>
                        <a:pt x="0" y="8"/>
                        <a:pt x="0" y="8"/>
                        <a:pt x="0" y="8"/>
                      </a:cubicBezTo>
                      <a:cubicBezTo>
                        <a:pt x="1" y="10"/>
                        <a:pt x="1" y="13"/>
                        <a:pt x="2" y="16"/>
                      </a:cubicBezTo>
                      <a:cubicBezTo>
                        <a:pt x="3" y="17"/>
                        <a:pt x="3" y="18"/>
                        <a:pt x="3" y="19"/>
                      </a:cubicBezTo>
                      <a:cubicBezTo>
                        <a:pt x="10" y="38"/>
                        <a:pt x="21" y="69"/>
                        <a:pt x="28" y="69"/>
                      </a:cubicBezTo>
                      <a:cubicBezTo>
                        <a:pt x="32" y="69"/>
                        <a:pt x="48" y="59"/>
                        <a:pt x="63" y="49"/>
                      </a:cubicBezTo>
                      <a:cubicBezTo>
                        <a:pt x="64" y="48"/>
                        <a:pt x="65" y="48"/>
                        <a:pt x="66" y="47"/>
                      </a:cubicBezTo>
                      <a:cubicBezTo>
                        <a:pt x="77" y="39"/>
                        <a:pt x="88" y="30"/>
                        <a:pt x="90" y="26"/>
                      </a:cubicBezTo>
                      <a:cubicBezTo>
                        <a:pt x="91" y="25"/>
                        <a:pt x="92" y="23"/>
                        <a:pt x="91" y="22"/>
                      </a:cubicBezTo>
                      <a:close/>
                      <a:moveTo>
                        <a:pt x="85" y="27"/>
                      </a:moveTo>
                      <a:cubicBezTo>
                        <a:pt x="81" y="32"/>
                        <a:pt x="74" y="37"/>
                        <a:pt x="66" y="43"/>
                      </a:cubicBezTo>
                      <a:cubicBezTo>
                        <a:pt x="65" y="44"/>
                        <a:pt x="64" y="45"/>
                        <a:pt x="63" y="45"/>
                      </a:cubicBezTo>
                      <a:cubicBezTo>
                        <a:pt x="48" y="56"/>
                        <a:pt x="31" y="66"/>
                        <a:pt x="28" y="66"/>
                      </a:cubicBezTo>
                      <a:cubicBezTo>
                        <a:pt x="24" y="66"/>
                        <a:pt x="15" y="43"/>
                        <a:pt x="7" y="19"/>
                      </a:cubicBezTo>
                      <a:cubicBezTo>
                        <a:pt x="6" y="18"/>
                        <a:pt x="6" y="17"/>
                        <a:pt x="6" y="16"/>
                      </a:cubicBezTo>
                      <a:cubicBezTo>
                        <a:pt x="5" y="13"/>
                        <a:pt x="4" y="11"/>
                        <a:pt x="3" y="8"/>
                      </a:cubicBezTo>
                      <a:cubicBezTo>
                        <a:pt x="4" y="6"/>
                        <a:pt x="6" y="3"/>
                        <a:pt x="8" y="3"/>
                      </a:cubicBezTo>
                      <a:cubicBezTo>
                        <a:pt x="11" y="3"/>
                        <a:pt x="15" y="9"/>
                        <a:pt x="19" y="16"/>
                      </a:cubicBezTo>
                      <a:cubicBezTo>
                        <a:pt x="19" y="17"/>
                        <a:pt x="20" y="18"/>
                        <a:pt x="20" y="19"/>
                      </a:cubicBezTo>
                      <a:cubicBezTo>
                        <a:pt x="22" y="24"/>
                        <a:pt x="24" y="28"/>
                        <a:pt x="26" y="33"/>
                      </a:cubicBezTo>
                      <a:cubicBezTo>
                        <a:pt x="31" y="45"/>
                        <a:pt x="33" y="49"/>
                        <a:pt x="35" y="49"/>
                      </a:cubicBezTo>
                      <a:cubicBezTo>
                        <a:pt x="36" y="49"/>
                        <a:pt x="36" y="49"/>
                        <a:pt x="36" y="49"/>
                      </a:cubicBezTo>
                      <a:cubicBezTo>
                        <a:pt x="37" y="48"/>
                        <a:pt x="40" y="46"/>
                        <a:pt x="46" y="41"/>
                      </a:cubicBezTo>
                      <a:cubicBezTo>
                        <a:pt x="51" y="38"/>
                        <a:pt x="57" y="33"/>
                        <a:pt x="63" y="29"/>
                      </a:cubicBezTo>
                      <a:cubicBezTo>
                        <a:pt x="64" y="29"/>
                        <a:pt x="65" y="28"/>
                        <a:pt x="66" y="27"/>
                      </a:cubicBezTo>
                      <a:cubicBezTo>
                        <a:pt x="72" y="23"/>
                        <a:pt x="79" y="20"/>
                        <a:pt x="83" y="20"/>
                      </a:cubicBezTo>
                      <a:cubicBezTo>
                        <a:pt x="86" y="20"/>
                        <a:pt x="87" y="21"/>
                        <a:pt x="88" y="23"/>
                      </a:cubicBezTo>
                      <a:cubicBezTo>
                        <a:pt x="88" y="23"/>
                        <a:pt x="88" y="24"/>
                        <a:pt x="85" y="27"/>
                      </a:cubicBezTo>
                      <a:close/>
                    </a:path>
                  </a:pathLst>
                </a:custGeom>
                <a:solidFill>
                  <a:schemeClr val="bg1">
                    <a:lumMod val="85000"/>
                  </a:schemeClr>
                </a:solidFill>
                <a:ln>
                  <a:noFill/>
                </a:ln>
              </p:spPr>
              <p:txBody>
                <a:bodyPr anchor="ctr"/>
                <a:lstStyle/>
                <a:p>
                  <a:pPr algn="ctr"/>
                  <a:endParaRPr/>
                </a:p>
              </p:txBody>
            </p:sp>
          </p:grpSp>
          <p:grpSp>
            <p:nvGrpSpPr>
              <p:cNvPr id="46" name="iṣľîďé">
                <a:extLst>
                  <a:ext uri="{FF2B5EF4-FFF2-40B4-BE49-F238E27FC236}">
                    <a16:creationId xmlns:a16="http://schemas.microsoft.com/office/drawing/2014/main" id="{D3468146-AB72-4D05-9619-4C8A3E12E6E0}"/>
                  </a:ext>
                </a:extLst>
              </p:cNvPr>
              <p:cNvGrpSpPr/>
              <p:nvPr/>
            </p:nvGrpSpPr>
            <p:grpSpPr>
              <a:xfrm>
                <a:off x="4006816" y="3479570"/>
                <a:ext cx="447407" cy="322069"/>
                <a:chOff x="5141307" y="4268878"/>
                <a:chExt cx="447407" cy="322069"/>
              </a:xfrm>
            </p:grpSpPr>
            <p:sp>
              <p:nvSpPr>
                <p:cNvPr id="77" name="îṥľïḑê">
                  <a:extLst>
                    <a:ext uri="{FF2B5EF4-FFF2-40B4-BE49-F238E27FC236}">
                      <a16:creationId xmlns:a16="http://schemas.microsoft.com/office/drawing/2014/main" id="{ECACBC0C-A5A9-4EEA-BD92-7CDD85607CE3}"/>
                    </a:ext>
                  </a:extLst>
                </p:cNvPr>
                <p:cNvSpPr/>
                <p:nvPr/>
              </p:nvSpPr>
              <p:spPr bwMode="auto">
                <a:xfrm>
                  <a:off x="5141307" y="4268878"/>
                  <a:ext cx="339521" cy="225290"/>
                </a:xfrm>
                <a:custGeom>
                  <a:avLst/>
                  <a:gdLst>
                    <a:gd name="T0" fmla="*/ 5 w 90"/>
                    <a:gd name="T1" fmla="*/ 60 h 60"/>
                    <a:gd name="T2" fmla="*/ 10 w 90"/>
                    <a:gd name="T3" fmla="*/ 43 h 60"/>
                    <a:gd name="T4" fmla="*/ 0 w 90"/>
                    <a:gd name="T5" fmla="*/ 26 h 60"/>
                    <a:gd name="T6" fmla="*/ 45 w 90"/>
                    <a:gd name="T7" fmla="*/ 0 h 60"/>
                    <a:gd name="T8" fmla="*/ 90 w 90"/>
                    <a:gd name="T9" fmla="*/ 26 h 60"/>
                    <a:gd name="T10" fmla="*/ 45 w 90"/>
                    <a:gd name="T11" fmla="*/ 52 h 60"/>
                    <a:gd name="T12" fmla="*/ 35 w 90"/>
                    <a:gd name="T13" fmla="*/ 52 h 60"/>
                    <a:gd name="T14" fmla="*/ 5 w 90"/>
                    <a:gd name="T15" fmla="*/ 60 h 60"/>
                    <a:gd name="T16" fmla="*/ 45 w 90"/>
                    <a:gd name="T17" fmla="*/ 3 h 60"/>
                    <a:gd name="T18" fmla="*/ 3 w 90"/>
                    <a:gd name="T19" fmla="*/ 26 h 60"/>
                    <a:gd name="T20" fmla="*/ 13 w 90"/>
                    <a:gd name="T21" fmla="*/ 41 h 60"/>
                    <a:gd name="T22" fmla="*/ 13 w 90"/>
                    <a:gd name="T23" fmla="*/ 42 h 60"/>
                    <a:gd name="T24" fmla="*/ 9 w 90"/>
                    <a:gd name="T25" fmla="*/ 56 h 60"/>
                    <a:gd name="T26" fmla="*/ 32 w 90"/>
                    <a:gd name="T27" fmla="*/ 49 h 60"/>
                    <a:gd name="T28" fmla="*/ 31 w 90"/>
                    <a:gd name="T29" fmla="*/ 48 h 60"/>
                    <a:gd name="T30" fmla="*/ 35 w 90"/>
                    <a:gd name="T31" fmla="*/ 49 h 60"/>
                    <a:gd name="T32" fmla="*/ 45 w 90"/>
                    <a:gd name="T33" fmla="*/ 49 h 60"/>
                    <a:gd name="T34" fmla="*/ 87 w 90"/>
                    <a:gd name="T35" fmla="*/ 26 h 60"/>
                    <a:gd name="T36" fmla="*/ 45 w 90"/>
                    <a:gd name="T37" fmla="*/ 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0" h="60">
                      <a:moveTo>
                        <a:pt x="5" y="60"/>
                      </a:moveTo>
                      <a:cubicBezTo>
                        <a:pt x="10" y="43"/>
                        <a:pt x="10" y="43"/>
                        <a:pt x="10" y="43"/>
                      </a:cubicBezTo>
                      <a:cubicBezTo>
                        <a:pt x="3" y="38"/>
                        <a:pt x="0" y="32"/>
                        <a:pt x="0" y="26"/>
                      </a:cubicBezTo>
                      <a:cubicBezTo>
                        <a:pt x="0" y="12"/>
                        <a:pt x="20" y="0"/>
                        <a:pt x="45" y="0"/>
                      </a:cubicBezTo>
                      <a:cubicBezTo>
                        <a:pt x="70" y="0"/>
                        <a:pt x="90" y="12"/>
                        <a:pt x="90" y="26"/>
                      </a:cubicBezTo>
                      <a:cubicBezTo>
                        <a:pt x="90" y="41"/>
                        <a:pt x="70" y="52"/>
                        <a:pt x="45" y="52"/>
                      </a:cubicBezTo>
                      <a:cubicBezTo>
                        <a:pt x="42" y="52"/>
                        <a:pt x="38" y="52"/>
                        <a:pt x="35" y="52"/>
                      </a:cubicBezTo>
                      <a:lnTo>
                        <a:pt x="5" y="60"/>
                      </a:lnTo>
                      <a:close/>
                      <a:moveTo>
                        <a:pt x="45" y="3"/>
                      </a:moveTo>
                      <a:cubicBezTo>
                        <a:pt x="22" y="3"/>
                        <a:pt x="3" y="13"/>
                        <a:pt x="3" y="26"/>
                      </a:cubicBezTo>
                      <a:cubicBezTo>
                        <a:pt x="3" y="31"/>
                        <a:pt x="6" y="37"/>
                        <a:pt x="13" y="41"/>
                      </a:cubicBezTo>
                      <a:cubicBezTo>
                        <a:pt x="13" y="42"/>
                        <a:pt x="13" y="42"/>
                        <a:pt x="13" y="42"/>
                      </a:cubicBezTo>
                      <a:cubicBezTo>
                        <a:pt x="9" y="56"/>
                        <a:pt x="9" y="56"/>
                        <a:pt x="9" y="56"/>
                      </a:cubicBezTo>
                      <a:cubicBezTo>
                        <a:pt x="32" y="49"/>
                        <a:pt x="32" y="49"/>
                        <a:pt x="32" y="49"/>
                      </a:cubicBezTo>
                      <a:cubicBezTo>
                        <a:pt x="31" y="48"/>
                        <a:pt x="31" y="48"/>
                        <a:pt x="31" y="48"/>
                      </a:cubicBezTo>
                      <a:cubicBezTo>
                        <a:pt x="35" y="49"/>
                        <a:pt x="35" y="49"/>
                        <a:pt x="35" y="49"/>
                      </a:cubicBezTo>
                      <a:cubicBezTo>
                        <a:pt x="38" y="49"/>
                        <a:pt x="42" y="49"/>
                        <a:pt x="45" y="49"/>
                      </a:cubicBezTo>
                      <a:cubicBezTo>
                        <a:pt x="68" y="49"/>
                        <a:pt x="87" y="39"/>
                        <a:pt x="87" y="26"/>
                      </a:cubicBezTo>
                      <a:cubicBezTo>
                        <a:pt x="87" y="13"/>
                        <a:pt x="68" y="3"/>
                        <a:pt x="45" y="3"/>
                      </a:cubicBezTo>
                      <a:close/>
                    </a:path>
                  </a:pathLst>
                </a:custGeom>
                <a:solidFill>
                  <a:schemeClr val="bg1">
                    <a:lumMod val="85000"/>
                  </a:schemeClr>
                </a:solidFill>
                <a:ln>
                  <a:noFill/>
                </a:ln>
              </p:spPr>
              <p:txBody>
                <a:bodyPr anchor="ctr"/>
                <a:lstStyle/>
                <a:p>
                  <a:pPr algn="ctr"/>
                  <a:endParaRPr/>
                </a:p>
              </p:txBody>
            </p:sp>
            <p:sp>
              <p:nvSpPr>
                <p:cNvPr id="78" name="í$ļïḑe">
                  <a:extLst>
                    <a:ext uri="{FF2B5EF4-FFF2-40B4-BE49-F238E27FC236}">
                      <a16:creationId xmlns:a16="http://schemas.microsoft.com/office/drawing/2014/main" id="{79972974-7CC4-44D9-B8AE-B4F5F2A0A2C1}"/>
                    </a:ext>
                  </a:extLst>
                </p:cNvPr>
                <p:cNvSpPr/>
                <p:nvPr/>
              </p:nvSpPr>
              <p:spPr bwMode="auto">
                <a:xfrm>
                  <a:off x="5250779" y="4362484"/>
                  <a:ext cx="337935" cy="228463"/>
                </a:xfrm>
                <a:custGeom>
                  <a:avLst/>
                  <a:gdLst>
                    <a:gd name="T0" fmla="*/ 5 w 90"/>
                    <a:gd name="T1" fmla="*/ 61 h 61"/>
                    <a:gd name="T2" fmla="*/ 10 w 90"/>
                    <a:gd name="T3" fmla="*/ 44 h 61"/>
                    <a:gd name="T4" fmla="*/ 0 w 90"/>
                    <a:gd name="T5" fmla="*/ 27 h 61"/>
                    <a:gd name="T6" fmla="*/ 45 w 90"/>
                    <a:gd name="T7" fmla="*/ 0 h 61"/>
                    <a:gd name="T8" fmla="*/ 90 w 90"/>
                    <a:gd name="T9" fmla="*/ 27 h 61"/>
                    <a:gd name="T10" fmla="*/ 45 w 90"/>
                    <a:gd name="T11" fmla="*/ 53 h 61"/>
                    <a:gd name="T12" fmla="*/ 35 w 90"/>
                    <a:gd name="T13" fmla="*/ 53 h 61"/>
                    <a:gd name="T14" fmla="*/ 5 w 90"/>
                    <a:gd name="T15" fmla="*/ 61 h 61"/>
                    <a:gd name="T16" fmla="*/ 45 w 90"/>
                    <a:gd name="T17" fmla="*/ 3 h 61"/>
                    <a:gd name="T18" fmla="*/ 3 w 90"/>
                    <a:gd name="T19" fmla="*/ 27 h 61"/>
                    <a:gd name="T20" fmla="*/ 12 w 90"/>
                    <a:gd name="T21" fmla="*/ 42 h 61"/>
                    <a:gd name="T22" fmla="*/ 13 w 90"/>
                    <a:gd name="T23" fmla="*/ 42 h 61"/>
                    <a:gd name="T24" fmla="*/ 9 w 90"/>
                    <a:gd name="T25" fmla="*/ 57 h 61"/>
                    <a:gd name="T26" fmla="*/ 32 w 90"/>
                    <a:gd name="T27" fmla="*/ 50 h 61"/>
                    <a:gd name="T28" fmla="*/ 30 w 90"/>
                    <a:gd name="T29" fmla="*/ 49 h 61"/>
                    <a:gd name="T30" fmla="*/ 35 w 90"/>
                    <a:gd name="T31" fmla="*/ 49 h 61"/>
                    <a:gd name="T32" fmla="*/ 45 w 90"/>
                    <a:gd name="T33" fmla="*/ 50 h 61"/>
                    <a:gd name="T34" fmla="*/ 87 w 90"/>
                    <a:gd name="T35" fmla="*/ 27 h 61"/>
                    <a:gd name="T36" fmla="*/ 45 w 90"/>
                    <a:gd name="T37" fmla="*/ 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0" h="61">
                      <a:moveTo>
                        <a:pt x="5" y="61"/>
                      </a:moveTo>
                      <a:cubicBezTo>
                        <a:pt x="10" y="44"/>
                        <a:pt x="10" y="44"/>
                        <a:pt x="10" y="44"/>
                      </a:cubicBezTo>
                      <a:cubicBezTo>
                        <a:pt x="3" y="39"/>
                        <a:pt x="0" y="33"/>
                        <a:pt x="0" y="27"/>
                      </a:cubicBezTo>
                      <a:cubicBezTo>
                        <a:pt x="0" y="12"/>
                        <a:pt x="20" y="0"/>
                        <a:pt x="45" y="0"/>
                      </a:cubicBezTo>
                      <a:cubicBezTo>
                        <a:pt x="70" y="0"/>
                        <a:pt x="90" y="12"/>
                        <a:pt x="90" y="27"/>
                      </a:cubicBezTo>
                      <a:cubicBezTo>
                        <a:pt x="90" y="41"/>
                        <a:pt x="70" y="53"/>
                        <a:pt x="45" y="53"/>
                      </a:cubicBezTo>
                      <a:cubicBezTo>
                        <a:pt x="42" y="53"/>
                        <a:pt x="38" y="53"/>
                        <a:pt x="35" y="53"/>
                      </a:cubicBezTo>
                      <a:lnTo>
                        <a:pt x="5" y="61"/>
                      </a:lnTo>
                      <a:close/>
                      <a:moveTo>
                        <a:pt x="45" y="3"/>
                      </a:moveTo>
                      <a:cubicBezTo>
                        <a:pt x="22" y="3"/>
                        <a:pt x="3" y="14"/>
                        <a:pt x="3" y="27"/>
                      </a:cubicBezTo>
                      <a:cubicBezTo>
                        <a:pt x="3" y="32"/>
                        <a:pt x="6" y="37"/>
                        <a:pt x="12" y="42"/>
                      </a:cubicBezTo>
                      <a:cubicBezTo>
                        <a:pt x="13" y="42"/>
                        <a:pt x="13" y="42"/>
                        <a:pt x="13" y="42"/>
                      </a:cubicBezTo>
                      <a:cubicBezTo>
                        <a:pt x="9" y="57"/>
                        <a:pt x="9" y="57"/>
                        <a:pt x="9" y="57"/>
                      </a:cubicBezTo>
                      <a:cubicBezTo>
                        <a:pt x="32" y="50"/>
                        <a:pt x="32" y="50"/>
                        <a:pt x="32" y="50"/>
                      </a:cubicBezTo>
                      <a:cubicBezTo>
                        <a:pt x="30" y="49"/>
                        <a:pt x="30" y="49"/>
                        <a:pt x="30" y="49"/>
                      </a:cubicBezTo>
                      <a:cubicBezTo>
                        <a:pt x="35" y="49"/>
                        <a:pt x="35" y="49"/>
                        <a:pt x="35" y="49"/>
                      </a:cubicBezTo>
                      <a:cubicBezTo>
                        <a:pt x="38" y="50"/>
                        <a:pt x="42" y="50"/>
                        <a:pt x="45" y="50"/>
                      </a:cubicBezTo>
                      <a:cubicBezTo>
                        <a:pt x="68" y="50"/>
                        <a:pt x="87" y="40"/>
                        <a:pt x="87" y="27"/>
                      </a:cubicBezTo>
                      <a:cubicBezTo>
                        <a:pt x="87" y="14"/>
                        <a:pt x="68" y="3"/>
                        <a:pt x="45" y="3"/>
                      </a:cubicBezTo>
                      <a:close/>
                    </a:path>
                  </a:pathLst>
                </a:custGeom>
                <a:solidFill>
                  <a:schemeClr val="bg1">
                    <a:lumMod val="85000"/>
                  </a:schemeClr>
                </a:solidFill>
                <a:ln>
                  <a:noFill/>
                </a:ln>
              </p:spPr>
              <p:txBody>
                <a:bodyPr anchor="ctr"/>
                <a:lstStyle/>
                <a:p>
                  <a:pPr algn="ctr"/>
                  <a:endParaRPr/>
                </a:p>
              </p:txBody>
            </p:sp>
          </p:grpSp>
          <p:grpSp>
            <p:nvGrpSpPr>
              <p:cNvPr id="47" name="íşḷîḓe">
                <a:extLst>
                  <a:ext uri="{FF2B5EF4-FFF2-40B4-BE49-F238E27FC236}">
                    <a16:creationId xmlns:a16="http://schemas.microsoft.com/office/drawing/2014/main" id="{AFB65A31-FD84-4EDE-A1DE-83A2E207389C}"/>
                  </a:ext>
                </a:extLst>
              </p:cNvPr>
              <p:cNvGrpSpPr/>
              <p:nvPr/>
            </p:nvGrpSpPr>
            <p:grpSpPr>
              <a:xfrm>
                <a:off x="3748713" y="3953154"/>
                <a:ext cx="285578" cy="412502"/>
                <a:chOff x="4651064" y="4359311"/>
                <a:chExt cx="285578" cy="412502"/>
              </a:xfrm>
            </p:grpSpPr>
            <p:sp>
              <p:nvSpPr>
                <p:cNvPr id="72" name="iṧḻiḍè">
                  <a:extLst>
                    <a:ext uri="{FF2B5EF4-FFF2-40B4-BE49-F238E27FC236}">
                      <a16:creationId xmlns:a16="http://schemas.microsoft.com/office/drawing/2014/main" id="{427B25AC-7D7E-42F2-B5C6-96C2BBA0859C}"/>
                    </a:ext>
                  </a:extLst>
                </p:cNvPr>
                <p:cNvSpPr/>
                <p:nvPr/>
              </p:nvSpPr>
              <p:spPr bwMode="auto">
                <a:xfrm>
                  <a:off x="4738324" y="4456090"/>
                  <a:ext cx="55530" cy="315723"/>
                </a:xfrm>
                <a:custGeom>
                  <a:avLst/>
                  <a:gdLst>
                    <a:gd name="T0" fmla="*/ 8 w 15"/>
                    <a:gd name="T1" fmla="*/ 84 h 84"/>
                    <a:gd name="T2" fmla="*/ 0 w 15"/>
                    <a:gd name="T3" fmla="*/ 76 h 84"/>
                    <a:gd name="T4" fmla="*/ 0 w 15"/>
                    <a:gd name="T5" fmla="*/ 8 h 84"/>
                    <a:gd name="T6" fmla="*/ 8 w 15"/>
                    <a:gd name="T7" fmla="*/ 0 h 84"/>
                    <a:gd name="T8" fmla="*/ 15 w 15"/>
                    <a:gd name="T9" fmla="*/ 8 h 84"/>
                    <a:gd name="T10" fmla="*/ 15 w 15"/>
                    <a:gd name="T11" fmla="*/ 76 h 84"/>
                    <a:gd name="T12" fmla="*/ 8 w 15"/>
                    <a:gd name="T13" fmla="*/ 84 h 84"/>
                    <a:gd name="T14" fmla="*/ 8 w 15"/>
                    <a:gd name="T15" fmla="*/ 3 h 84"/>
                    <a:gd name="T16" fmla="*/ 3 w 15"/>
                    <a:gd name="T17" fmla="*/ 8 h 84"/>
                    <a:gd name="T18" fmla="*/ 3 w 15"/>
                    <a:gd name="T19" fmla="*/ 76 h 84"/>
                    <a:gd name="T20" fmla="*/ 8 w 15"/>
                    <a:gd name="T21" fmla="*/ 81 h 84"/>
                    <a:gd name="T22" fmla="*/ 12 w 15"/>
                    <a:gd name="T23" fmla="*/ 76 h 84"/>
                    <a:gd name="T24" fmla="*/ 12 w 15"/>
                    <a:gd name="T25" fmla="*/ 8 h 84"/>
                    <a:gd name="T26" fmla="*/ 8 w 15"/>
                    <a:gd name="T27" fmla="*/ 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84">
                      <a:moveTo>
                        <a:pt x="8" y="84"/>
                      </a:moveTo>
                      <a:cubicBezTo>
                        <a:pt x="4" y="84"/>
                        <a:pt x="0" y="80"/>
                        <a:pt x="0" y="76"/>
                      </a:cubicBezTo>
                      <a:cubicBezTo>
                        <a:pt x="0" y="8"/>
                        <a:pt x="0" y="8"/>
                        <a:pt x="0" y="8"/>
                      </a:cubicBezTo>
                      <a:cubicBezTo>
                        <a:pt x="0" y="3"/>
                        <a:pt x="4" y="0"/>
                        <a:pt x="8" y="0"/>
                      </a:cubicBezTo>
                      <a:cubicBezTo>
                        <a:pt x="12" y="0"/>
                        <a:pt x="15" y="3"/>
                        <a:pt x="15" y="8"/>
                      </a:cubicBezTo>
                      <a:cubicBezTo>
                        <a:pt x="15" y="76"/>
                        <a:pt x="15" y="76"/>
                        <a:pt x="15" y="76"/>
                      </a:cubicBezTo>
                      <a:cubicBezTo>
                        <a:pt x="15" y="80"/>
                        <a:pt x="12" y="84"/>
                        <a:pt x="8" y="84"/>
                      </a:cubicBezTo>
                      <a:close/>
                      <a:moveTo>
                        <a:pt x="8" y="3"/>
                      </a:moveTo>
                      <a:cubicBezTo>
                        <a:pt x="5" y="3"/>
                        <a:pt x="3" y="5"/>
                        <a:pt x="3" y="8"/>
                      </a:cubicBezTo>
                      <a:cubicBezTo>
                        <a:pt x="3" y="76"/>
                        <a:pt x="3" y="76"/>
                        <a:pt x="3" y="76"/>
                      </a:cubicBezTo>
                      <a:cubicBezTo>
                        <a:pt x="3" y="79"/>
                        <a:pt x="5" y="81"/>
                        <a:pt x="8" y="81"/>
                      </a:cubicBezTo>
                      <a:cubicBezTo>
                        <a:pt x="10" y="81"/>
                        <a:pt x="12" y="79"/>
                        <a:pt x="12" y="76"/>
                      </a:cubicBezTo>
                      <a:cubicBezTo>
                        <a:pt x="12" y="8"/>
                        <a:pt x="12" y="8"/>
                        <a:pt x="12" y="8"/>
                      </a:cubicBezTo>
                      <a:cubicBezTo>
                        <a:pt x="12" y="5"/>
                        <a:pt x="10" y="3"/>
                        <a:pt x="8" y="3"/>
                      </a:cubicBezTo>
                      <a:close/>
                    </a:path>
                  </a:pathLst>
                </a:custGeom>
                <a:solidFill>
                  <a:schemeClr val="bg1">
                    <a:lumMod val="85000"/>
                  </a:schemeClr>
                </a:solidFill>
                <a:ln>
                  <a:noFill/>
                </a:ln>
              </p:spPr>
              <p:txBody>
                <a:bodyPr anchor="ctr"/>
                <a:lstStyle/>
                <a:p>
                  <a:pPr algn="ctr"/>
                  <a:endParaRPr/>
                </a:p>
              </p:txBody>
            </p:sp>
            <p:sp>
              <p:nvSpPr>
                <p:cNvPr id="73" name="iślïdè">
                  <a:extLst>
                    <a:ext uri="{FF2B5EF4-FFF2-40B4-BE49-F238E27FC236}">
                      <a16:creationId xmlns:a16="http://schemas.microsoft.com/office/drawing/2014/main" id="{3F62191E-C0B0-4877-A59F-D6C71FC3883E}"/>
                    </a:ext>
                  </a:extLst>
                </p:cNvPr>
                <p:cNvSpPr/>
                <p:nvPr/>
              </p:nvSpPr>
              <p:spPr bwMode="auto">
                <a:xfrm>
                  <a:off x="4820824" y="4524312"/>
                  <a:ext cx="55530" cy="247501"/>
                </a:xfrm>
                <a:custGeom>
                  <a:avLst/>
                  <a:gdLst>
                    <a:gd name="T0" fmla="*/ 7 w 15"/>
                    <a:gd name="T1" fmla="*/ 66 h 66"/>
                    <a:gd name="T2" fmla="*/ 0 w 15"/>
                    <a:gd name="T3" fmla="*/ 58 h 66"/>
                    <a:gd name="T4" fmla="*/ 0 w 15"/>
                    <a:gd name="T5" fmla="*/ 8 h 66"/>
                    <a:gd name="T6" fmla="*/ 7 w 15"/>
                    <a:gd name="T7" fmla="*/ 0 h 66"/>
                    <a:gd name="T8" fmla="*/ 15 w 15"/>
                    <a:gd name="T9" fmla="*/ 8 h 66"/>
                    <a:gd name="T10" fmla="*/ 15 w 15"/>
                    <a:gd name="T11" fmla="*/ 58 h 66"/>
                    <a:gd name="T12" fmla="*/ 7 w 15"/>
                    <a:gd name="T13" fmla="*/ 66 h 66"/>
                    <a:gd name="T14" fmla="*/ 7 w 15"/>
                    <a:gd name="T15" fmla="*/ 3 h 66"/>
                    <a:gd name="T16" fmla="*/ 3 w 15"/>
                    <a:gd name="T17" fmla="*/ 8 h 66"/>
                    <a:gd name="T18" fmla="*/ 3 w 15"/>
                    <a:gd name="T19" fmla="*/ 58 h 66"/>
                    <a:gd name="T20" fmla="*/ 7 w 15"/>
                    <a:gd name="T21" fmla="*/ 63 h 66"/>
                    <a:gd name="T22" fmla="*/ 12 w 15"/>
                    <a:gd name="T23" fmla="*/ 58 h 66"/>
                    <a:gd name="T24" fmla="*/ 12 w 15"/>
                    <a:gd name="T25" fmla="*/ 8 h 66"/>
                    <a:gd name="T26" fmla="*/ 7 w 15"/>
                    <a:gd name="T27" fmla="*/ 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66">
                      <a:moveTo>
                        <a:pt x="7" y="66"/>
                      </a:moveTo>
                      <a:cubicBezTo>
                        <a:pt x="3" y="66"/>
                        <a:pt x="0" y="62"/>
                        <a:pt x="0" y="58"/>
                      </a:cubicBezTo>
                      <a:cubicBezTo>
                        <a:pt x="0" y="8"/>
                        <a:pt x="0" y="8"/>
                        <a:pt x="0" y="8"/>
                      </a:cubicBezTo>
                      <a:cubicBezTo>
                        <a:pt x="0" y="3"/>
                        <a:pt x="3" y="0"/>
                        <a:pt x="7" y="0"/>
                      </a:cubicBezTo>
                      <a:cubicBezTo>
                        <a:pt x="11" y="0"/>
                        <a:pt x="15" y="3"/>
                        <a:pt x="15" y="8"/>
                      </a:cubicBezTo>
                      <a:cubicBezTo>
                        <a:pt x="15" y="58"/>
                        <a:pt x="15" y="58"/>
                        <a:pt x="15" y="58"/>
                      </a:cubicBezTo>
                      <a:cubicBezTo>
                        <a:pt x="15" y="62"/>
                        <a:pt x="11" y="66"/>
                        <a:pt x="7" y="66"/>
                      </a:cubicBezTo>
                      <a:close/>
                      <a:moveTo>
                        <a:pt x="7" y="3"/>
                      </a:moveTo>
                      <a:cubicBezTo>
                        <a:pt x="5" y="3"/>
                        <a:pt x="3" y="5"/>
                        <a:pt x="3" y="8"/>
                      </a:cubicBezTo>
                      <a:cubicBezTo>
                        <a:pt x="3" y="58"/>
                        <a:pt x="3" y="58"/>
                        <a:pt x="3" y="58"/>
                      </a:cubicBezTo>
                      <a:cubicBezTo>
                        <a:pt x="3" y="61"/>
                        <a:pt x="5" y="63"/>
                        <a:pt x="7" y="63"/>
                      </a:cubicBezTo>
                      <a:cubicBezTo>
                        <a:pt x="10" y="63"/>
                        <a:pt x="12" y="61"/>
                        <a:pt x="12" y="58"/>
                      </a:cubicBezTo>
                      <a:cubicBezTo>
                        <a:pt x="12" y="8"/>
                        <a:pt x="12" y="8"/>
                        <a:pt x="12" y="8"/>
                      </a:cubicBezTo>
                      <a:cubicBezTo>
                        <a:pt x="12" y="5"/>
                        <a:pt x="10" y="3"/>
                        <a:pt x="7" y="3"/>
                      </a:cubicBezTo>
                      <a:close/>
                    </a:path>
                  </a:pathLst>
                </a:custGeom>
                <a:solidFill>
                  <a:schemeClr val="bg1">
                    <a:lumMod val="85000"/>
                  </a:schemeClr>
                </a:solidFill>
                <a:ln>
                  <a:noFill/>
                </a:ln>
              </p:spPr>
              <p:txBody>
                <a:bodyPr anchor="ctr"/>
                <a:lstStyle/>
                <a:p>
                  <a:pPr algn="ctr"/>
                  <a:endParaRPr/>
                </a:p>
              </p:txBody>
            </p:sp>
            <p:sp>
              <p:nvSpPr>
                <p:cNvPr id="74" name="îsľïḑè">
                  <a:extLst>
                    <a:ext uri="{FF2B5EF4-FFF2-40B4-BE49-F238E27FC236}">
                      <a16:creationId xmlns:a16="http://schemas.microsoft.com/office/drawing/2014/main" id="{9F0124F5-72D0-4029-93C3-03595A135994}"/>
                    </a:ext>
                  </a:extLst>
                </p:cNvPr>
                <p:cNvSpPr/>
                <p:nvPr/>
              </p:nvSpPr>
              <p:spPr bwMode="auto">
                <a:xfrm>
                  <a:off x="4651064" y="4636957"/>
                  <a:ext cx="52356" cy="134856"/>
                </a:xfrm>
                <a:custGeom>
                  <a:avLst/>
                  <a:gdLst>
                    <a:gd name="T0" fmla="*/ 7 w 14"/>
                    <a:gd name="T1" fmla="*/ 36 h 36"/>
                    <a:gd name="T2" fmla="*/ 0 w 14"/>
                    <a:gd name="T3" fmla="*/ 28 h 36"/>
                    <a:gd name="T4" fmla="*/ 0 w 14"/>
                    <a:gd name="T5" fmla="*/ 7 h 36"/>
                    <a:gd name="T6" fmla="*/ 7 w 14"/>
                    <a:gd name="T7" fmla="*/ 0 h 36"/>
                    <a:gd name="T8" fmla="*/ 14 w 14"/>
                    <a:gd name="T9" fmla="*/ 7 h 36"/>
                    <a:gd name="T10" fmla="*/ 14 w 14"/>
                    <a:gd name="T11" fmla="*/ 28 h 36"/>
                    <a:gd name="T12" fmla="*/ 7 w 14"/>
                    <a:gd name="T13" fmla="*/ 36 h 36"/>
                    <a:gd name="T14" fmla="*/ 7 w 14"/>
                    <a:gd name="T15" fmla="*/ 3 h 36"/>
                    <a:gd name="T16" fmla="*/ 3 w 14"/>
                    <a:gd name="T17" fmla="*/ 7 h 36"/>
                    <a:gd name="T18" fmla="*/ 3 w 14"/>
                    <a:gd name="T19" fmla="*/ 28 h 36"/>
                    <a:gd name="T20" fmla="*/ 7 w 14"/>
                    <a:gd name="T21" fmla="*/ 33 h 36"/>
                    <a:gd name="T22" fmla="*/ 11 w 14"/>
                    <a:gd name="T23" fmla="*/ 28 h 36"/>
                    <a:gd name="T24" fmla="*/ 11 w 14"/>
                    <a:gd name="T25" fmla="*/ 7 h 36"/>
                    <a:gd name="T26" fmla="*/ 7 w 14"/>
                    <a:gd name="T27" fmla="*/ 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 h="36">
                      <a:moveTo>
                        <a:pt x="7" y="36"/>
                      </a:moveTo>
                      <a:cubicBezTo>
                        <a:pt x="3" y="36"/>
                        <a:pt x="0" y="32"/>
                        <a:pt x="0" y="28"/>
                      </a:cubicBezTo>
                      <a:cubicBezTo>
                        <a:pt x="0" y="7"/>
                        <a:pt x="0" y="7"/>
                        <a:pt x="0" y="7"/>
                      </a:cubicBezTo>
                      <a:cubicBezTo>
                        <a:pt x="0" y="3"/>
                        <a:pt x="3" y="0"/>
                        <a:pt x="7" y="0"/>
                      </a:cubicBezTo>
                      <a:cubicBezTo>
                        <a:pt x="11" y="0"/>
                        <a:pt x="14" y="3"/>
                        <a:pt x="14" y="7"/>
                      </a:cubicBezTo>
                      <a:cubicBezTo>
                        <a:pt x="14" y="28"/>
                        <a:pt x="14" y="28"/>
                        <a:pt x="14" y="28"/>
                      </a:cubicBezTo>
                      <a:cubicBezTo>
                        <a:pt x="14" y="32"/>
                        <a:pt x="11" y="36"/>
                        <a:pt x="7" y="36"/>
                      </a:cubicBezTo>
                      <a:close/>
                      <a:moveTo>
                        <a:pt x="7" y="3"/>
                      </a:moveTo>
                      <a:cubicBezTo>
                        <a:pt x="5" y="3"/>
                        <a:pt x="3" y="5"/>
                        <a:pt x="3" y="7"/>
                      </a:cubicBezTo>
                      <a:cubicBezTo>
                        <a:pt x="3" y="28"/>
                        <a:pt x="3" y="28"/>
                        <a:pt x="3" y="28"/>
                      </a:cubicBezTo>
                      <a:cubicBezTo>
                        <a:pt x="3" y="31"/>
                        <a:pt x="5" y="33"/>
                        <a:pt x="7" y="33"/>
                      </a:cubicBezTo>
                      <a:cubicBezTo>
                        <a:pt x="9" y="33"/>
                        <a:pt x="11" y="31"/>
                        <a:pt x="11" y="28"/>
                      </a:cubicBezTo>
                      <a:cubicBezTo>
                        <a:pt x="11" y="7"/>
                        <a:pt x="11" y="7"/>
                        <a:pt x="11" y="7"/>
                      </a:cubicBezTo>
                      <a:cubicBezTo>
                        <a:pt x="11" y="5"/>
                        <a:pt x="9" y="3"/>
                        <a:pt x="7" y="3"/>
                      </a:cubicBezTo>
                      <a:close/>
                    </a:path>
                  </a:pathLst>
                </a:custGeom>
                <a:solidFill>
                  <a:schemeClr val="bg1">
                    <a:lumMod val="85000"/>
                  </a:schemeClr>
                </a:solidFill>
                <a:ln>
                  <a:noFill/>
                </a:ln>
              </p:spPr>
              <p:txBody>
                <a:bodyPr anchor="ctr"/>
                <a:lstStyle/>
                <a:p>
                  <a:pPr algn="ctr"/>
                  <a:endParaRPr/>
                </a:p>
              </p:txBody>
            </p:sp>
            <p:sp>
              <p:nvSpPr>
                <p:cNvPr id="75" name="îṩlíḓé">
                  <a:extLst>
                    <a:ext uri="{FF2B5EF4-FFF2-40B4-BE49-F238E27FC236}">
                      <a16:creationId xmlns:a16="http://schemas.microsoft.com/office/drawing/2014/main" id="{D29F7EE0-07D0-4504-916F-A830CB844E03}"/>
                    </a:ext>
                  </a:extLst>
                </p:cNvPr>
                <p:cNvSpPr/>
                <p:nvPr/>
              </p:nvSpPr>
              <p:spPr bwMode="auto">
                <a:xfrm>
                  <a:off x="4651064" y="4359311"/>
                  <a:ext cx="285578" cy="118991"/>
                </a:xfrm>
                <a:custGeom>
                  <a:avLst/>
                  <a:gdLst>
                    <a:gd name="T0" fmla="*/ 2 w 180"/>
                    <a:gd name="T1" fmla="*/ 75 h 75"/>
                    <a:gd name="T2" fmla="*/ 0 w 180"/>
                    <a:gd name="T3" fmla="*/ 68 h 75"/>
                    <a:gd name="T4" fmla="*/ 97 w 180"/>
                    <a:gd name="T5" fmla="*/ 19 h 75"/>
                    <a:gd name="T6" fmla="*/ 114 w 180"/>
                    <a:gd name="T7" fmla="*/ 42 h 75"/>
                    <a:gd name="T8" fmla="*/ 159 w 180"/>
                    <a:gd name="T9" fmla="*/ 7 h 75"/>
                    <a:gd name="T10" fmla="*/ 152 w 180"/>
                    <a:gd name="T11" fmla="*/ 7 h 75"/>
                    <a:gd name="T12" fmla="*/ 152 w 180"/>
                    <a:gd name="T13" fmla="*/ 0 h 75"/>
                    <a:gd name="T14" fmla="*/ 180 w 180"/>
                    <a:gd name="T15" fmla="*/ 0 h 75"/>
                    <a:gd name="T16" fmla="*/ 112 w 180"/>
                    <a:gd name="T17" fmla="*/ 52 h 75"/>
                    <a:gd name="T18" fmla="*/ 95 w 180"/>
                    <a:gd name="T19" fmla="*/ 28 h 75"/>
                    <a:gd name="T20" fmla="*/ 2 w 180"/>
                    <a:gd name="T21" fmla="*/ 75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0" h="75">
                      <a:moveTo>
                        <a:pt x="2" y="75"/>
                      </a:moveTo>
                      <a:lnTo>
                        <a:pt x="0" y="68"/>
                      </a:lnTo>
                      <a:lnTo>
                        <a:pt x="97" y="19"/>
                      </a:lnTo>
                      <a:lnTo>
                        <a:pt x="114" y="42"/>
                      </a:lnTo>
                      <a:lnTo>
                        <a:pt x="159" y="7"/>
                      </a:lnTo>
                      <a:lnTo>
                        <a:pt x="152" y="7"/>
                      </a:lnTo>
                      <a:lnTo>
                        <a:pt x="152" y="0"/>
                      </a:lnTo>
                      <a:lnTo>
                        <a:pt x="180" y="0"/>
                      </a:lnTo>
                      <a:lnTo>
                        <a:pt x="112" y="52"/>
                      </a:lnTo>
                      <a:lnTo>
                        <a:pt x="95" y="28"/>
                      </a:lnTo>
                      <a:lnTo>
                        <a:pt x="2" y="75"/>
                      </a:lnTo>
                      <a:close/>
                    </a:path>
                  </a:pathLst>
                </a:custGeom>
                <a:solidFill>
                  <a:schemeClr val="bg1">
                    <a:lumMod val="85000"/>
                  </a:schemeClr>
                </a:solidFill>
                <a:ln>
                  <a:noFill/>
                </a:ln>
              </p:spPr>
              <p:txBody>
                <a:bodyPr anchor="ctr"/>
                <a:lstStyle/>
                <a:p>
                  <a:pPr algn="ctr"/>
                  <a:endParaRPr/>
                </a:p>
              </p:txBody>
            </p:sp>
            <p:sp>
              <p:nvSpPr>
                <p:cNvPr id="76" name="îś1îḍè">
                  <a:extLst>
                    <a:ext uri="{FF2B5EF4-FFF2-40B4-BE49-F238E27FC236}">
                      <a16:creationId xmlns:a16="http://schemas.microsoft.com/office/drawing/2014/main" id="{1B94EA61-F58A-47AF-B7F1-FE5BB845F0DA}"/>
                    </a:ext>
                  </a:extLst>
                </p:cNvPr>
                <p:cNvSpPr/>
                <p:nvPr/>
              </p:nvSpPr>
              <p:spPr bwMode="auto">
                <a:xfrm>
                  <a:off x="4906498" y="4362484"/>
                  <a:ext cx="23799" cy="30144"/>
                </a:xfrm>
                <a:custGeom>
                  <a:avLst/>
                  <a:gdLst>
                    <a:gd name="T0" fmla="*/ 8 w 15"/>
                    <a:gd name="T1" fmla="*/ 19 h 19"/>
                    <a:gd name="T2" fmla="*/ 0 w 15"/>
                    <a:gd name="T3" fmla="*/ 17 h 19"/>
                    <a:gd name="T4" fmla="*/ 8 w 15"/>
                    <a:gd name="T5" fmla="*/ 0 h 19"/>
                    <a:gd name="T6" fmla="*/ 15 w 15"/>
                    <a:gd name="T7" fmla="*/ 2 h 19"/>
                    <a:gd name="T8" fmla="*/ 8 w 15"/>
                    <a:gd name="T9" fmla="*/ 19 h 19"/>
                  </a:gdLst>
                  <a:ahLst/>
                  <a:cxnLst>
                    <a:cxn ang="0">
                      <a:pos x="T0" y="T1"/>
                    </a:cxn>
                    <a:cxn ang="0">
                      <a:pos x="T2" y="T3"/>
                    </a:cxn>
                    <a:cxn ang="0">
                      <a:pos x="T4" y="T5"/>
                    </a:cxn>
                    <a:cxn ang="0">
                      <a:pos x="T6" y="T7"/>
                    </a:cxn>
                    <a:cxn ang="0">
                      <a:pos x="T8" y="T9"/>
                    </a:cxn>
                  </a:cxnLst>
                  <a:rect l="0" t="0" r="r" b="b"/>
                  <a:pathLst>
                    <a:path w="15" h="19">
                      <a:moveTo>
                        <a:pt x="8" y="19"/>
                      </a:moveTo>
                      <a:lnTo>
                        <a:pt x="0" y="17"/>
                      </a:lnTo>
                      <a:lnTo>
                        <a:pt x="8" y="0"/>
                      </a:lnTo>
                      <a:lnTo>
                        <a:pt x="15" y="2"/>
                      </a:lnTo>
                      <a:lnTo>
                        <a:pt x="8" y="19"/>
                      </a:lnTo>
                      <a:close/>
                    </a:path>
                  </a:pathLst>
                </a:custGeom>
                <a:solidFill>
                  <a:schemeClr val="bg1">
                    <a:lumMod val="85000"/>
                  </a:schemeClr>
                </a:solidFill>
                <a:ln>
                  <a:noFill/>
                </a:ln>
              </p:spPr>
              <p:txBody>
                <a:bodyPr anchor="ctr"/>
                <a:lstStyle/>
                <a:p>
                  <a:pPr algn="ctr"/>
                  <a:endParaRPr/>
                </a:p>
              </p:txBody>
            </p:sp>
          </p:grpSp>
          <p:grpSp>
            <p:nvGrpSpPr>
              <p:cNvPr id="48" name="í$ľîḓe">
                <a:extLst>
                  <a:ext uri="{FF2B5EF4-FFF2-40B4-BE49-F238E27FC236}">
                    <a16:creationId xmlns:a16="http://schemas.microsoft.com/office/drawing/2014/main" id="{FC170519-E28C-443E-B5DF-5877CF6860F5}"/>
                  </a:ext>
                </a:extLst>
              </p:cNvPr>
              <p:cNvGrpSpPr/>
              <p:nvPr/>
            </p:nvGrpSpPr>
            <p:grpSpPr>
              <a:xfrm>
                <a:off x="3835973" y="2208213"/>
                <a:ext cx="490243" cy="463271"/>
                <a:chOff x="5607752" y="3426422"/>
                <a:chExt cx="490243" cy="463271"/>
              </a:xfrm>
            </p:grpSpPr>
            <p:sp>
              <p:nvSpPr>
                <p:cNvPr id="64" name="iṩḷíḓè">
                  <a:extLst>
                    <a:ext uri="{FF2B5EF4-FFF2-40B4-BE49-F238E27FC236}">
                      <a16:creationId xmlns:a16="http://schemas.microsoft.com/office/drawing/2014/main" id="{370D8524-FCCA-4B03-850D-C498AEACCF3D}"/>
                    </a:ext>
                  </a:extLst>
                </p:cNvPr>
                <p:cNvSpPr/>
                <p:nvPr/>
              </p:nvSpPr>
              <p:spPr bwMode="auto">
                <a:xfrm>
                  <a:off x="5607752" y="3426422"/>
                  <a:ext cx="490243" cy="463271"/>
                </a:xfrm>
                <a:custGeom>
                  <a:avLst/>
                  <a:gdLst>
                    <a:gd name="T0" fmla="*/ 86 w 130"/>
                    <a:gd name="T1" fmla="*/ 123 h 123"/>
                    <a:gd name="T2" fmla="*/ 0 w 130"/>
                    <a:gd name="T3" fmla="*/ 102 h 123"/>
                    <a:gd name="T4" fmla="*/ 3 w 130"/>
                    <a:gd name="T5" fmla="*/ 100 h 123"/>
                    <a:gd name="T6" fmla="*/ 54 w 130"/>
                    <a:gd name="T7" fmla="*/ 1 h 123"/>
                    <a:gd name="T8" fmla="*/ 54 w 130"/>
                    <a:gd name="T9" fmla="*/ 0 h 123"/>
                    <a:gd name="T10" fmla="*/ 130 w 130"/>
                    <a:gd name="T11" fmla="*/ 18 h 123"/>
                    <a:gd name="T12" fmla="*/ 130 w 130"/>
                    <a:gd name="T13" fmla="*/ 20 h 123"/>
                    <a:gd name="T14" fmla="*/ 86 w 130"/>
                    <a:gd name="T15" fmla="*/ 123 h 123"/>
                    <a:gd name="T16" fmla="*/ 7 w 130"/>
                    <a:gd name="T17" fmla="*/ 101 h 123"/>
                    <a:gd name="T18" fmla="*/ 86 w 130"/>
                    <a:gd name="T19" fmla="*/ 120 h 123"/>
                    <a:gd name="T20" fmla="*/ 127 w 130"/>
                    <a:gd name="T21" fmla="*/ 20 h 123"/>
                    <a:gd name="T22" fmla="*/ 56 w 130"/>
                    <a:gd name="T23" fmla="*/ 4 h 123"/>
                    <a:gd name="T24" fmla="*/ 7 w 130"/>
                    <a:gd name="T25" fmla="*/ 10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 h="123">
                      <a:moveTo>
                        <a:pt x="86" y="123"/>
                      </a:moveTo>
                      <a:cubicBezTo>
                        <a:pt x="0" y="102"/>
                        <a:pt x="0" y="102"/>
                        <a:pt x="0" y="102"/>
                      </a:cubicBezTo>
                      <a:cubicBezTo>
                        <a:pt x="3" y="100"/>
                        <a:pt x="3" y="100"/>
                        <a:pt x="3" y="100"/>
                      </a:cubicBezTo>
                      <a:cubicBezTo>
                        <a:pt x="28" y="85"/>
                        <a:pt x="53" y="2"/>
                        <a:pt x="54" y="1"/>
                      </a:cubicBezTo>
                      <a:cubicBezTo>
                        <a:pt x="54" y="0"/>
                        <a:pt x="54" y="0"/>
                        <a:pt x="54" y="0"/>
                      </a:cubicBezTo>
                      <a:cubicBezTo>
                        <a:pt x="130" y="18"/>
                        <a:pt x="130" y="18"/>
                        <a:pt x="130" y="18"/>
                      </a:cubicBezTo>
                      <a:cubicBezTo>
                        <a:pt x="130" y="20"/>
                        <a:pt x="130" y="20"/>
                        <a:pt x="130" y="20"/>
                      </a:cubicBezTo>
                      <a:cubicBezTo>
                        <a:pt x="117" y="108"/>
                        <a:pt x="88" y="122"/>
                        <a:pt x="86" y="123"/>
                      </a:cubicBezTo>
                      <a:close/>
                      <a:moveTo>
                        <a:pt x="7" y="101"/>
                      </a:moveTo>
                      <a:cubicBezTo>
                        <a:pt x="86" y="120"/>
                        <a:pt x="86" y="120"/>
                        <a:pt x="86" y="120"/>
                      </a:cubicBezTo>
                      <a:cubicBezTo>
                        <a:pt x="89" y="117"/>
                        <a:pt x="115" y="100"/>
                        <a:pt x="127" y="20"/>
                      </a:cubicBezTo>
                      <a:cubicBezTo>
                        <a:pt x="56" y="4"/>
                        <a:pt x="56" y="4"/>
                        <a:pt x="56" y="4"/>
                      </a:cubicBezTo>
                      <a:cubicBezTo>
                        <a:pt x="53" y="14"/>
                        <a:pt x="30" y="82"/>
                        <a:pt x="7" y="101"/>
                      </a:cubicBezTo>
                      <a:close/>
                    </a:path>
                  </a:pathLst>
                </a:custGeom>
                <a:solidFill>
                  <a:schemeClr val="bg1">
                    <a:lumMod val="85000"/>
                  </a:schemeClr>
                </a:solidFill>
                <a:ln>
                  <a:noFill/>
                </a:ln>
              </p:spPr>
              <p:txBody>
                <a:bodyPr anchor="ctr"/>
                <a:lstStyle/>
                <a:p>
                  <a:pPr algn="ctr"/>
                  <a:endParaRPr/>
                </a:p>
              </p:txBody>
            </p:sp>
            <p:sp>
              <p:nvSpPr>
                <p:cNvPr id="65" name="íṡliḍe">
                  <a:extLst>
                    <a:ext uri="{FF2B5EF4-FFF2-40B4-BE49-F238E27FC236}">
                      <a16:creationId xmlns:a16="http://schemas.microsoft.com/office/drawing/2014/main" id="{2FC4F903-F6A9-432D-9F41-955FDB7E6113}"/>
                    </a:ext>
                  </a:extLst>
                </p:cNvPr>
                <p:cNvSpPr/>
                <p:nvPr/>
              </p:nvSpPr>
              <p:spPr bwMode="auto">
                <a:xfrm>
                  <a:off x="5829869" y="3516854"/>
                  <a:ext cx="193559" cy="57115"/>
                </a:xfrm>
                <a:custGeom>
                  <a:avLst/>
                  <a:gdLst>
                    <a:gd name="T0" fmla="*/ 122 w 122"/>
                    <a:gd name="T1" fmla="*/ 36 h 36"/>
                    <a:gd name="T2" fmla="*/ 0 w 122"/>
                    <a:gd name="T3" fmla="*/ 7 h 36"/>
                    <a:gd name="T4" fmla="*/ 3 w 122"/>
                    <a:gd name="T5" fmla="*/ 0 h 36"/>
                    <a:gd name="T6" fmla="*/ 122 w 122"/>
                    <a:gd name="T7" fmla="*/ 29 h 36"/>
                    <a:gd name="T8" fmla="*/ 122 w 122"/>
                    <a:gd name="T9" fmla="*/ 36 h 36"/>
                  </a:gdLst>
                  <a:ahLst/>
                  <a:cxnLst>
                    <a:cxn ang="0">
                      <a:pos x="T0" y="T1"/>
                    </a:cxn>
                    <a:cxn ang="0">
                      <a:pos x="T2" y="T3"/>
                    </a:cxn>
                    <a:cxn ang="0">
                      <a:pos x="T4" y="T5"/>
                    </a:cxn>
                    <a:cxn ang="0">
                      <a:pos x="T6" y="T7"/>
                    </a:cxn>
                    <a:cxn ang="0">
                      <a:pos x="T8" y="T9"/>
                    </a:cxn>
                  </a:cxnLst>
                  <a:rect l="0" t="0" r="r" b="b"/>
                  <a:pathLst>
                    <a:path w="122" h="36">
                      <a:moveTo>
                        <a:pt x="122" y="36"/>
                      </a:moveTo>
                      <a:lnTo>
                        <a:pt x="0" y="7"/>
                      </a:lnTo>
                      <a:lnTo>
                        <a:pt x="3" y="0"/>
                      </a:lnTo>
                      <a:lnTo>
                        <a:pt x="122" y="29"/>
                      </a:lnTo>
                      <a:lnTo>
                        <a:pt x="122" y="36"/>
                      </a:lnTo>
                      <a:close/>
                    </a:path>
                  </a:pathLst>
                </a:custGeom>
                <a:solidFill>
                  <a:schemeClr val="bg1">
                    <a:lumMod val="85000"/>
                  </a:schemeClr>
                </a:solidFill>
                <a:ln>
                  <a:noFill/>
                </a:ln>
              </p:spPr>
              <p:txBody>
                <a:bodyPr anchor="ctr"/>
                <a:lstStyle/>
                <a:p>
                  <a:pPr algn="ctr"/>
                  <a:endParaRPr/>
                </a:p>
              </p:txBody>
            </p:sp>
            <p:sp>
              <p:nvSpPr>
                <p:cNvPr id="66" name="îŝľïdé">
                  <a:extLst>
                    <a:ext uri="{FF2B5EF4-FFF2-40B4-BE49-F238E27FC236}">
                      <a16:creationId xmlns:a16="http://schemas.microsoft.com/office/drawing/2014/main" id="{CC0C258A-8689-4436-8B3F-01461B55C795}"/>
                    </a:ext>
                  </a:extLst>
                </p:cNvPr>
                <p:cNvSpPr/>
                <p:nvPr/>
              </p:nvSpPr>
              <p:spPr bwMode="auto">
                <a:xfrm>
                  <a:off x="5823523" y="3558104"/>
                  <a:ext cx="176108" cy="52355"/>
                </a:xfrm>
                <a:custGeom>
                  <a:avLst/>
                  <a:gdLst>
                    <a:gd name="T0" fmla="*/ 111 w 111"/>
                    <a:gd name="T1" fmla="*/ 33 h 33"/>
                    <a:gd name="T2" fmla="*/ 0 w 111"/>
                    <a:gd name="T3" fmla="*/ 7 h 33"/>
                    <a:gd name="T4" fmla="*/ 0 w 111"/>
                    <a:gd name="T5" fmla="*/ 0 h 33"/>
                    <a:gd name="T6" fmla="*/ 111 w 111"/>
                    <a:gd name="T7" fmla="*/ 26 h 33"/>
                    <a:gd name="T8" fmla="*/ 111 w 111"/>
                    <a:gd name="T9" fmla="*/ 33 h 33"/>
                  </a:gdLst>
                  <a:ahLst/>
                  <a:cxnLst>
                    <a:cxn ang="0">
                      <a:pos x="T0" y="T1"/>
                    </a:cxn>
                    <a:cxn ang="0">
                      <a:pos x="T2" y="T3"/>
                    </a:cxn>
                    <a:cxn ang="0">
                      <a:pos x="T4" y="T5"/>
                    </a:cxn>
                    <a:cxn ang="0">
                      <a:pos x="T6" y="T7"/>
                    </a:cxn>
                    <a:cxn ang="0">
                      <a:pos x="T8" y="T9"/>
                    </a:cxn>
                  </a:cxnLst>
                  <a:rect l="0" t="0" r="r" b="b"/>
                  <a:pathLst>
                    <a:path w="111" h="33">
                      <a:moveTo>
                        <a:pt x="111" y="33"/>
                      </a:moveTo>
                      <a:lnTo>
                        <a:pt x="0" y="7"/>
                      </a:lnTo>
                      <a:lnTo>
                        <a:pt x="0" y="0"/>
                      </a:lnTo>
                      <a:lnTo>
                        <a:pt x="111" y="26"/>
                      </a:lnTo>
                      <a:lnTo>
                        <a:pt x="111" y="33"/>
                      </a:lnTo>
                      <a:close/>
                    </a:path>
                  </a:pathLst>
                </a:custGeom>
                <a:solidFill>
                  <a:schemeClr val="bg1">
                    <a:lumMod val="85000"/>
                  </a:schemeClr>
                </a:solidFill>
                <a:ln>
                  <a:noFill/>
                </a:ln>
              </p:spPr>
              <p:txBody>
                <a:bodyPr anchor="ctr"/>
                <a:lstStyle/>
                <a:p>
                  <a:pPr algn="ctr"/>
                  <a:endParaRPr/>
                </a:p>
              </p:txBody>
            </p:sp>
            <p:sp>
              <p:nvSpPr>
                <p:cNvPr id="67" name="îṩļide">
                  <a:extLst>
                    <a:ext uri="{FF2B5EF4-FFF2-40B4-BE49-F238E27FC236}">
                      <a16:creationId xmlns:a16="http://schemas.microsoft.com/office/drawing/2014/main" id="{E7AEB578-0969-42F8-A306-536A9227B5A3}"/>
                    </a:ext>
                  </a:extLst>
                </p:cNvPr>
                <p:cNvSpPr/>
                <p:nvPr/>
              </p:nvSpPr>
              <p:spPr bwMode="auto">
                <a:xfrm>
                  <a:off x="5812417" y="3604115"/>
                  <a:ext cx="176108" cy="52355"/>
                </a:xfrm>
                <a:custGeom>
                  <a:avLst/>
                  <a:gdLst>
                    <a:gd name="T0" fmla="*/ 111 w 111"/>
                    <a:gd name="T1" fmla="*/ 33 h 33"/>
                    <a:gd name="T2" fmla="*/ 0 w 111"/>
                    <a:gd name="T3" fmla="*/ 7 h 33"/>
                    <a:gd name="T4" fmla="*/ 0 w 111"/>
                    <a:gd name="T5" fmla="*/ 0 h 33"/>
                    <a:gd name="T6" fmla="*/ 111 w 111"/>
                    <a:gd name="T7" fmla="*/ 26 h 33"/>
                    <a:gd name="T8" fmla="*/ 111 w 111"/>
                    <a:gd name="T9" fmla="*/ 33 h 33"/>
                  </a:gdLst>
                  <a:ahLst/>
                  <a:cxnLst>
                    <a:cxn ang="0">
                      <a:pos x="T0" y="T1"/>
                    </a:cxn>
                    <a:cxn ang="0">
                      <a:pos x="T2" y="T3"/>
                    </a:cxn>
                    <a:cxn ang="0">
                      <a:pos x="T4" y="T5"/>
                    </a:cxn>
                    <a:cxn ang="0">
                      <a:pos x="T6" y="T7"/>
                    </a:cxn>
                    <a:cxn ang="0">
                      <a:pos x="T8" y="T9"/>
                    </a:cxn>
                  </a:cxnLst>
                  <a:rect l="0" t="0" r="r" b="b"/>
                  <a:pathLst>
                    <a:path w="111" h="33">
                      <a:moveTo>
                        <a:pt x="111" y="33"/>
                      </a:moveTo>
                      <a:lnTo>
                        <a:pt x="0" y="7"/>
                      </a:lnTo>
                      <a:lnTo>
                        <a:pt x="0" y="0"/>
                      </a:lnTo>
                      <a:lnTo>
                        <a:pt x="111" y="26"/>
                      </a:lnTo>
                      <a:lnTo>
                        <a:pt x="111" y="33"/>
                      </a:lnTo>
                      <a:close/>
                    </a:path>
                  </a:pathLst>
                </a:custGeom>
                <a:solidFill>
                  <a:schemeClr val="bg1">
                    <a:lumMod val="85000"/>
                  </a:schemeClr>
                </a:solidFill>
                <a:ln>
                  <a:noFill/>
                </a:ln>
              </p:spPr>
              <p:txBody>
                <a:bodyPr anchor="ctr"/>
                <a:lstStyle/>
                <a:p>
                  <a:pPr algn="ctr"/>
                  <a:endParaRPr/>
                </a:p>
              </p:txBody>
            </p:sp>
            <p:sp>
              <p:nvSpPr>
                <p:cNvPr id="68" name="ïš1íḑe">
                  <a:extLst>
                    <a:ext uri="{FF2B5EF4-FFF2-40B4-BE49-F238E27FC236}">
                      <a16:creationId xmlns:a16="http://schemas.microsoft.com/office/drawing/2014/main" id="{BDA8504B-D5D5-4964-8A7A-145D58C24D82}"/>
                    </a:ext>
                  </a:extLst>
                </p:cNvPr>
                <p:cNvSpPr/>
                <p:nvPr/>
              </p:nvSpPr>
              <p:spPr bwMode="auto">
                <a:xfrm>
                  <a:off x="5788618" y="3634259"/>
                  <a:ext cx="177693" cy="52355"/>
                </a:xfrm>
                <a:custGeom>
                  <a:avLst/>
                  <a:gdLst>
                    <a:gd name="T0" fmla="*/ 112 w 112"/>
                    <a:gd name="T1" fmla="*/ 33 h 33"/>
                    <a:gd name="T2" fmla="*/ 0 w 112"/>
                    <a:gd name="T3" fmla="*/ 7 h 33"/>
                    <a:gd name="T4" fmla="*/ 0 w 112"/>
                    <a:gd name="T5" fmla="*/ 0 h 33"/>
                    <a:gd name="T6" fmla="*/ 112 w 112"/>
                    <a:gd name="T7" fmla="*/ 26 h 33"/>
                    <a:gd name="T8" fmla="*/ 112 w 112"/>
                    <a:gd name="T9" fmla="*/ 33 h 33"/>
                  </a:gdLst>
                  <a:ahLst/>
                  <a:cxnLst>
                    <a:cxn ang="0">
                      <a:pos x="T0" y="T1"/>
                    </a:cxn>
                    <a:cxn ang="0">
                      <a:pos x="T2" y="T3"/>
                    </a:cxn>
                    <a:cxn ang="0">
                      <a:pos x="T4" y="T5"/>
                    </a:cxn>
                    <a:cxn ang="0">
                      <a:pos x="T6" y="T7"/>
                    </a:cxn>
                    <a:cxn ang="0">
                      <a:pos x="T8" y="T9"/>
                    </a:cxn>
                  </a:cxnLst>
                  <a:rect l="0" t="0" r="r" b="b"/>
                  <a:pathLst>
                    <a:path w="112" h="33">
                      <a:moveTo>
                        <a:pt x="112" y="33"/>
                      </a:moveTo>
                      <a:lnTo>
                        <a:pt x="0" y="7"/>
                      </a:lnTo>
                      <a:lnTo>
                        <a:pt x="0" y="0"/>
                      </a:lnTo>
                      <a:lnTo>
                        <a:pt x="112" y="26"/>
                      </a:lnTo>
                      <a:lnTo>
                        <a:pt x="112" y="33"/>
                      </a:lnTo>
                      <a:close/>
                    </a:path>
                  </a:pathLst>
                </a:custGeom>
                <a:solidFill>
                  <a:schemeClr val="bg1">
                    <a:lumMod val="85000"/>
                  </a:schemeClr>
                </a:solidFill>
                <a:ln>
                  <a:noFill/>
                </a:ln>
              </p:spPr>
              <p:txBody>
                <a:bodyPr anchor="ctr"/>
                <a:lstStyle/>
                <a:p>
                  <a:pPr algn="ctr"/>
                  <a:endParaRPr/>
                </a:p>
              </p:txBody>
            </p:sp>
            <p:sp>
              <p:nvSpPr>
                <p:cNvPr id="69" name="íṥḻïḓé">
                  <a:extLst>
                    <a:ext uri="{FF2B5EF4-FFF2-40B4-BE49-F238E27FC236}">
                      <a16:creationId xmlns:a16="http://schemas.microsoft.com/office/drawing/2014/main" id="{008FBA89-6B9F-4FAE-BB8E-81DB184D1C87}"/>
                    </a:ext>
                  </a:extLst>
                </p:cNvPr>
                <p:cNvSpPr/>
                <p:nvPr/>
              </p:nvSpPr>
              <p:spPr bwMode="auto">
                <a:xfrm>
                  <a:off x="5769579" y="3675509"/>
                  <a:ext cx="180866" cy="52355"/>
                </a:xfrm>
                <a:custGeom>
                  <a:avLst/>
                  <a:gdLst>
                    <a:gd name="T0" fmla="*/ 112 w 114"/>
                    <a:gd name="T1" fmla="*/ 33 h 33"/>
                    <a:gd name="T2" fmla="*/ 0 w 114"/>
                    <a:gd name="T3" fmla="*/ 7 h 33"/>
                    <a:gd name="T4" fmla="*/ 3 w 114"/>
                    <a:gd name="T5" fmla="*/ 0 h 33"/>
                    <a:gd name="T6" fmla="*/ 114 w 114"/>
                    <a:gd name="T7" fmla="*/ 28 h 33"/>
                    <a:gd name="T8" fmla="*/ 112 w 114"/>
                    <a:gd name="T9" fmla="*/ 33 h 33"/>
                  </a:gdLst>
                  <a:ahLst/>
                  <a:cxnLst>
                    <a:cxn ang="0">
                      <a:pos x="T0" y="T1"/>
                    </a:cxn>
                    <a:cxn ang="0">
                      <a:pos x="T2" y="T3"/>
                    </a:cxn>
                    <a:cxn ang="0">
                      <a:pos x="T4" y="T5"/>
                    </a:cxn>
                    <a:cxn ang="0">
                      <a:pos x="T6" y="T7"/>
                    </a:cxn>
                    <a:cxn ang="0">
                      <a:pos x="T8" y="T9"/>
                    </a:cxn>
                  </a:cxnLst>
                  <a:rect l="0" t="0" r="r" b="b"/>
                  <a:pathLst>
                    <a:path w="114" h="33">
                      <a:moveTo>
                        <a:pt x="112" y="33"/>
                      </a:moveTo>
                      <a:lnTo>
                        <a:pt x="0" y="7"/>
                      </a:lnTo>
                      <a:lnTo>
                        <a:pt x="3" y="0"/>
                      </a:lnTo>
                      <a:lnTo>
                        <a:pt x="114" y="28"/>
                      </a:lnTo>
                      <a:lnTo>
                        <a:pt x="112" y="33"/>
                      </a:lnTo>
                      <a:close/>
                    </a:path>
                  </a:pathLst>
                </a:custGeom>
                <a:solidFill>
                  <a:schemeClr val="bg1">
                    <a:lumMod val="85000"/>
                  </a:schemeClr>
                </a:solidFill>
                <a:ln>
                  <a:noFill/>
                </a:ln>
              </p:spPr>
              <p:txBody>
                <a:bodyPr anchor="ctr"/>
                <a:lstStyle/>
                <a:p>
                  <a:pPr algn="ctr"/>
                  <a:endParaRPr/>
                </a:p>
              </p:txBody>
            </p:sp>
            <p:sp>
              <p:nvSpPr>
                <p:cNvPr id="70" name="îśliḍè">
                  <a:extLst>
                    <a:ext uri="{FF2B5EF4-FFF2-40B4-BE49-F238E27FC236}">
                      <a16:creationId xmlns:a16="http://schemas.microsoft.com/office/drawing/2014/main" id="{4A2BA90F-0B53-4211-98CE-581E274AB1E5}"/>
                    </a:ext>
                  </a:extLst>
                </p:cNvPr>
                <p:cNvSpPr/>
                <p:nvPr/>
              </p:nvSpPr>
              <p:spPr bwMode="auto">
                <a:xfrm>
                  <a:off x="5980591" y="3434354"/>
                  <a:ext cx="76154" cy="90433"/>
                </a:xfrm>
                <a:custGeom>
                  <a:avLst/>
                  <a:gdLst>
                    <a:gd name="T0" fmla="*/ 0 w 48"/>
                    <a:gd name="T1" fmla="*/ 38 h 57"/>
                    <a:gd name="T2" fmla="*/ 29 w 48"/>
                    <a:gd name="T3" fmla="*/ 0 h 57"/>
                    <a:gd name="T4" fmla="*/ 48 w 48"/>
                    <a:gd name="T5" fmla="*/ 12 h 57"/>
                    <a:gd name="T6" fmla="*/ 12 w 48"/>
                    <a:gd name="T7" fmla="*/ 57 h 57"/>
                    <a:gd name="T8" fmla="*/ 0 w 48"/>
                    <a:gd name="T9" fmla="*/ 38 h 57"/>
                  </a:gdLst>
                  <a:ahLst/>
                  <a:cxnLst>
                    <a:cxn ang="0">
                      <a:pos x="T0" y="T1"/>
                    </a:cxn>
                    <a:cxn ang="0">
                      <a:pos x="T2" y="T3"/>
                    </a:cxn>
                    <a:cxn ang="0">
                      <a:pos x="T4" y="T5"/>
                    </a:cxn>
                    <a:cxn ang="0">
                      <a:pos x="T6" y="T7"/>
                    </a:cxn>
                    <a:cxn ang="0">
                      <a:pos x="T8" y="T9"/>
                    </a:cxn>
                  </a:cxnLst>
                  <a:rect l="0" t="0" r="r" b="b"/>
                  <a:pathLst>
                    <a:path w="48" h="57">
                      <a:moveTo>
                        <a:pt x="0" y="38"/>
                      </a:moveTo>
                      <a:lnTo>
                        <a:pt x="29" y="0"/>
                      </a:lnTo>
                      <a:lnTo>
                        <a:pt x="48" y="12"/>
                      </a:lnTo>
                      <a:lnTo>
                        <a:pt x="12" y="57"/>
                      </a:lnTo>
                      <a:lnTo>
                        <a:pt x="0" y="38"/>
                      </a:lnTo>
                      <a:close/>
                    </a:path>
                  </a:pathLst>
                </a:custGeom>
                <a:solidFill>
                  <a:schemeClr val="bg1">
                    <a:lumMod val="85000"/>
                  </a:schemeClr>
                </a:solidFill>
                <a:ln>
                  <a:noFill/>
                </a:ln>
              </p:spPr>
              <p:txBody>
                <a:bodyPr anchor="ctr"/>
                <a:lstStyle/>
                <a:p>
                  <a:pPr algn="ctr"/>
                  <a:endParaRPr/>
                </a:p>
              </p:txBody>
            </p:sp>
            <p:sp>
              <p:nvSpPr>
                <p:cNvPr id="71" name="iṥḻiḓê">
                  <a:extLst>
                    <a:ext uri="{FF2B5EF4-FFF2-40B4-BE49-F238E27FC236}">
                      <a16:creationId xmlns:a16="http://schemas.microsoft.com/office/drawing/2014/main" id="{52BD0D42-8261-40B0-8D4E-07E702051502}"/>
                    </a:ext>
                  </a:extLst>
                </p:cNvPr>
                <p:cNvSpPr/>
                <p:nvPr/>
              </p:nvSpPr>
              <p:spPr bwMode="auto">
                <a:xfrm>
                  <a:off x="5974244" y="3426422"/>
                  <a:ext cx="93606" cy="106298"/>
                </a:xfrm>
                <a:custGeom>
                  <a:avLst/>
                  <a:gdLst>
                    <a:gd name="T0" fmla="*/ 14 w 59"/>
                    <a:gd name="T1" fmla="*/ 67 h 67"/>
                    <a:gd name="T2" fmla="*/ 0 w 59"/>
                    <a:gd name="T3" fmla="*/ 43 h 67"/>
                    <a:gd name="T4" fmla="*/ 33 w 59"/>
                    <a:gd name="T5" fmla="*/ 0 h 67"/>
                    <a:gd name="T6" fmla="*/ 59 w 59"/>
                    <a:gd name="T7" fmla="*/ 15 h 67"/>
                    <a:gd name="T8" fmla="*/ 14 w 59"/>
                    <a:gd name="T9" fmla="*/ 67 h 67"/>
                    <a:gd name="T10" fmla="*/ 9 w 59"/>
                    <a:gd name="T11" fmla="*/ 45 h 67"/>
                    <a:gd name="T12" fmla="*/ 16 w 59"/>
                    <a:gd name="T13" fmla="*/ 55 h 67"/>
                    <a:gd name="T14" fmla="*/ 47 w 59"/>
                    <a:gd name="T15" fmla="*/ 17 h 67"/>
                    <a:gd name="T16" fmla="*/ 35 w 59"/>
                    <a:gd name="T17" fmla="*/ 10 h 67"/>
                    <a:gd name="T18" fmla="*/ 9 w 59"/>
                    <a:gd name="T19" fmla="*/ 4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67">
                      <a:moveTo>
                        <a:pt x="14" y="67"/>
                      </a:moveTo>
                      <a:lnTo>
                        <a:pt x="0" y="43"/>
                      </a:lnTo>
                      <a:lnTo>
                        <a:pt x="33" y="0"/>
                      </a:lnTo>
                      <a:lnTo>
                        <a:pt x="59" y="15"/>
                      </a:lnTo>
                      <a:lnTo>
                        <a:pt x="14" y="67"/>
                      </a:lnTo>
                      <a:close/>
                      <a:moveTo>
                        <a:pt x="9" y="45"/>
                      </a:moveTo>
                      <a:lnTo>
                        <a:pt x="16" y="55"/>
                      </a:lnTo>
                      <a:lnTo>
                        <a:pt x="47" y="17"/>
                      </a:lnTo>
                      <a:lnTo>
                        <a:pt x="35" y="10"/>
                      </a:lnTo>
                      <a:lnTo>
                        <a:pt x="9" y="45"/>
                      </a:lnTo>
                      <a:close/>
                    </a:path>
                  </a:pathLst>
                </a:custGeom>
                <a:solidFill>
                  <a:schemeClr val="bg1">
                    <a:lumMod val="85000"/>
                  </a:schemeClr>
                </a:solidFill>
                <a:ln>
                  <a:noFill/>
                </a:ln>
              </p:spPr>
              <p:txBody>
                <a:bodyPr anchor="ctr"/>
                <a:lstStyle/>
                <a:p>
                  <a:pPr algn="ctr"/>
                  <a:endParaRPr/>
                </a:p>
              </p:txBody>
            </p:sp>
          </p:grpSp>
          <p:grpSp>
            <p:nvGrpSpPr>
              <p:cNvPr id="49" name="ïṡliḑè">
                <a:extLst>
                  <a:ext uri="{FF2B5EF4-FFF2-40B4-BE49-F238E27FC236}">
                    <a16:creationId xmlns:a16="http://schemas.microsoft.com/office/drawing/2014/main" id="{43EC0592-1EBA-4F15-9FD7-D218144CFC2B}"/>
                  </a:ext>
                </a:extLst>
              </p:cNvPr>
              <p:cNvGrpSpPr/>
              <p:nvPr/>
            </p:nvGrpSpPr>
            <p:grpSpPr>
              <a:xfrm>
                <a:off x="4009701" y="3982239"/>
                <a:ext cx="547357" cy="255434"/>
                <a:chOff x="5057221" y="3151948"/>
                <a:chExt cx="547357" cy="255434"/>
              </a:xfrm>
            </p:grpSpPr>
            <p:sp>
              <p:nvSpPr>
                <p:cNvPr id="59" name="iŝ1íďê">
                  <a:extLst>
                    <a:ext uri="{FF2B5EF4-FFF2-40B4-BE49-F238E27FC236}">
                      <a16:creationId xmlns:a16="http://schemas.microsoft.com/office/drawing/2014/main" id="{D5975198-E972-4AB2-A3A8-AE54B0DC4A67}"/>
                    </a:ext>
                  </a:extLst>
                </p:cNvPr>
                <p:cNvSpPr/>
                <p:nvPr/>
              </p:nvSpPr>
              <p:spPr bwMode="auto">
                <a:xfrm>
                  <a:off x="5220634" y="3151948"/>
                  <a:ext cx="383944" cy="255434"/>
                </a:xfrm>
                <a:custGeom>
                  <a:avLst/>
                  <a:gdLst>
                    <a:gd name="T0" fmla="*/ 53 w 102"/>
                    <a:gd name="T1" fmla="*/ 68 h 68"/>
                    <a:gd name="T2" fmla="*/ 53 w 102"/>
                    <a:gd name="T3" fmla="*/ 68 h 68"/>
                    <a:gd name="T4" fmla="*/ 19 w 102"/>
                    <a:gd name="T5" fmla="*/ 67 h 68"/>
                    <a:gd name="T6" fmla="*/ 6 w 102"/>
                    <a:gd name="T7" fmla="*/ 4 h 68"/>
                    <a:gd name="T8" fmla="*/ 6 w 102"/>
                    <a:gd name="T9" fmla="*/ 3 h 68"/>
                    <a:gd name="T10" fmla="*/ 11 w 102"/>
                    <a:gd name="T11" fmla="*/ 2 h 68"/>
                    <a:gd name="T12" fmla="*/ 62 w 102"/>
                    <a:gd name="T13" fmla="*/ 0 h 68"/>
                    <a:gd name="T14" fmla="*/ 89 w 102"/>
                    <a:gd name="T15" fmla="*/ 3 h 68"/>
                    <a:gd name="T16" fmla="*/ 94 w 102"/>
                    <a:gd name="T17" fmla="*/ 66 h 68"/>
                    <a:gd name="T18" fmla="*/ 94 w 102"/>
                    <a:gd name="T19" fmla="*/ 67 h 68"/>
                    <a:gd name="T20" fmla="*/ 93 w 102"/>
                    <a:gd name="T21" fmla="*/ 67 h 68"/>
                    <a:gd name="T22" fmla="*/ 53 w 102"/>
                    <a:gd name="T23" fmla="*/ 68 h 68"/>
                    <a:gd name="T24" fmla="*/ 9 w 102"/>
                    <a:gd name="T25" fmla="*/ 6 h 68"/>
                    <a:gd name="T26" fmla="*/ 19 w 102"/>
                    <a:gd name="T27" fmla="*/ 64 h 68"/>
                    <a:gd name="T28" fmla="*/ 53 w 102"/>
                    <a:gd name="T29" fmla="*/ 65 h 68"/>
                    <a:gd name="T30" fmla="*/ 91 w 102"/>
                    <a:gd name="T31" fmla="*/ 64 h 68"/>
                    <a:gd name="T32" fmla="*/ 88 w 102"/>
                    <a:gd name="T33" fmla="*/ 6 h 68"/>
                    <a:gd name="T34" fmla="*/ 62 w 102"/>
                    <a:gd name="T35" fmla="*/ 3 h 68"/>
                    <a:gd name="T36" fmla="*/ 12 w 102"/>
                    <a:gd name="T37" fmla="*/ 5 h 68"/>
                    <a:gd name="T38" fmla="*/ 9 w 102"/>
                    <a:gd name="T39" fmla="*/ 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2" h="68">
                      <a:moveTo>
                        <a:pt x="53" y="68"/>
                      </a:moveTo>
                      <a:cubicBezTo>
                        <a:pt x="53" y="68"/>
                        <a:pt x="53" y="68"/>
                        <a:pt x="53" y="68"/>
                      </a:cubicBezTo>
                      <a:cubicBezTo>
                        <a:pt x="36" y="68"/>
                        <a:pt x="25" y="67"/>
                        <a:pt x="19" y="67"/>
                      </a:cubicBezTo>
                      <a:cubicBezTo>
                        <a:pt x="0" y="64"/>
                        <a:pt x="5" y="10"/>
                        <a:pt x="6" y="4"/>
                      </a:cubicBezTo>
                      <a:cubicBezTo>
                        <a:pt x="6" y="3"/>
                        <a:pt x="6" y="3"/>
                        <a:pt x="6" y="3"/>
                      </a:cubicBezTo>
                      <a:cubicBezTo>
                        <a:pt x="11" y="2"/>
                        <a:pt x="11" y="2"/>
                        <a:pt x="11" y="2"/>
                      </a:cubicBezTo>
                      <a:cubicBezTo>
                        <a:pt x="20" y="2"/>
                        <a:pt x="43" y="0"/>
                        <a:pt x="62" y="0"/>
                      </a:cubicBezTo>
                      <a:cubicBezTo>
                        <a:pt x="76" y="0"/>
                        <a:pt x="85" y="1"/>
                        <a:pt x="89" y="3"/>
                      </a:cubicBezTo>
                      <a:cubicBezTo>
                        <a:pt x="102" y="10"/>
                        <a:pt x="95" y="60"/>
                        <a:pt x="94" y="66"/>
                      </a:cubicBezTo>
                      <a:cubicBezTo>
                        <a:pt x="94" y="67"/>
                        <a:pt x="94" y="67"/>
                        <a:pt x="94" y="67"/>
                      </a:cubicBezTo>
                      <a:cubicBezTo>
                        <a:pt x="93" y="67"/>
                        <a:pt x="93" y="67"/>
                        <a:pt x="93" y="67"/>
                      </a:cubicBezTo>
                      <a:cubicBezTo>
                        <a:pt x="93" y="67"/>
                        <a:pt x="72" y="68"/>
                        <a:pt x="53" y="68"/>
                      </a:cubicBezTo>
                      <a:close/>
                      <a:moveTo>
                        <a:pt x="9" y="6"/>
                      </a:moveTo>
                      <a:cubicBezTo>
                        <a:pt x="7" y="22"/>
                        <a:pt x="6" y="62"/>
                        <a:pt x="19" y="64"/>
                      </a:cubicBezTo>
                      <a:cubicBezTo>
                        <a:pt x="25" y="64"/>
                        <a:pt x="37" y="65"/>
                        <a:pt x="53" y="65"/>
                      </a:cubicBezTo>
                      <a:cubicBezTo>
                        <a:pt x="70" y="65"/>
                        <a:pt x="87" y="64"/>
                        <a:pt x="91" y="64"/>
                      </a:cubicBezTo>
                      <a:cubicBezTo>
                        <a:pt x="93" y="48"/>
                        <a:pt x="96" y="10"/>
                        <a:pt x="88" y="6"/>
                      </a:cubicBezTo>
                      <a:cubicBezTo>
                        <a:pt x="85" y="4"/>
                        <a:pt x="79" y="3"/>
                        <a:pt x="62" y="3"/>
                      </a:cubicBezTo>
                      <a:cubicBezTo>
                        <a:pt x="43" y="3"/>
                        <a:pt x="20" y="5"/>
                        <a:pt x="12" y="5"/>
                      </a:cubicBezTo>
                      <a:lnTo>
                        <a:pt x="9" y="6"/>
                      </a:lnTo>
                      <a:close/>
                    </a:path>
                  </a:pathLst>
                </a:custGeom>
                <a:solidFill>
                  <a:schemeClr val="bg1">
                    <a:lumMod val="85000"/>
                  </a:schemeClr>
                </a:solidFill>
                <a:ln>
                  <a:noFill/>
                </a:ln>
              </p:spPr>
              <p:txBody>
                <a:bodyPr anchor="ctr"/>
                <a:lstStyle/>
                <a:p>
                  <a:pPr algn="ctr"/>
                  <a:endParaRPr/>
                </a:p>
              </p:txBody>
            </p:sp>
            <p:sp>
              <p:nvSpPr>
                <p:cNvPr id="60" name="îSľîḍê">
                  <a:extLst>
                    <a:ext uri="{FF2B5EF4-FFF2-40B4-BE49-F238E27FC236}">
                      <a16:creationId xmlns:a16="http://schemas.microsoft.com/office/drawing/2014/main" id="{61BD2061-E563-41C0-9280-D8AC468F44FA}"/>
                    </a:ext>
                  </a:extLst>
                </p:cNvPr>
                <p:cNvSpPr/>
                <p:nvPr/>
              </p:nvSpPr>
              <p:spPr bwMode="auto">
                <a:xfrm>
                  <a:off x="5242846" y="3164641"/>
                  <a:ext cx="312550" cy="123751"/>
                </a:xfrm>
                <a:custGeom>
                  <a:avLst/>
                  <a:gdLst>
                    <a:gd name="T0" fmla="*/ 46 w 83"/>
                    <a:gd name="T1" fmla="*/ 33 h 33"/>
                    <a:gd name="T2" fmla="*/ 44 w 83"/>
                    <a:gd name="T3" fmla="*/ 32 h 33"/>
                    <a:gd name="T4" fmla="*/ 0 w 83"/>
                    <a:gd name="T5" fmla="*/ 2 h 33"/>
                    <a:gd name="T6" fmla="*/ 2 w 83"/>
                    <a:gd name="T7" fmla="*/ 0 h 33"/>
                    <a:gd name="T8" fmla="*/ 45 w 83"/>
                    <a:gd name="T9" fmla="*/ 30 h 33"/>
                    <a:gd name="T10" fmla="*/ 81 w 83"/>
                    <a:gd name="T11" fmla="*/ 0 h 33"/>
                    <a:gd name="T12" fmla="*/ 83 w 83"/>
                    <a:gd name="T13" fmla="*/ 2 h 33"/>
                    <a:gd name="T14" fmla="*/ 46 w 83"/>
                    <a:gd name="T15" fmla="*/ 33 h 3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3" h="33">
                      <a:moveTo>
                        <a:pt x="46" y="33"/>
                      </a:moveTo>
                      <a:cubicBezTo>
                        <a:pt x="45" y="33"/>
                        <a:pt x="45" y="33"/>
                        <a:pt x="44" y="32"/>
                      </a:cubicBezTo>
                      <a:cubicBezTo>
                        <a:pt x="36" y="29"/>
                        <a:pt x="2" y="3"/>
                        <a:pt x="0" y="2"/>
                      </a:cubicBezTo>
                      <a:cubicBezTo>
                        <a:pt x="2" y="0"/>
                        <a:pt x="2" y="0"/>
                        <a:pt x="2" y="0"/>
                      </a:cubicBezTo>
                      <a:cubicBezTo>
                        <a:pt x="2" y="0"/>
                        <a:pt x="37" y="26"/>
                        <a:pt x="45" y="30"/>
                      </a:cubicBezTo>
                      <a:cubicBezTo>
                        <a:pt x="50" y="32"/>
                        <a:pt x="69" y="14"/>
                        <a:pt x="81" y="0"/>
                      </a:cubicBezTo>
                      <a:cubicBezTo>
                        <a:pt x="83" y="2"/>
                        <a:pt x="83" y="2"/>
                        <a:pt x="83" y="2"/>
                      </a:cubicBezTo>
                      <a:cubicBezTo>
                        <a:pt x="79" y="8"/>
                        <a:pt x="56" y="33"/>
                        <a:pt x="46" y="33"/>
                      </a:cubicBezTo>
                      <a:close/>
                    </a:path>
                  </a:pathLst>
                </a:custGeom>
                <a:solidFill>
                  <a:schemeClr val="bg1">
                    <a:lumMod val="85000"/>
                  </a:schemeClr>
                </a:solidFill>
                <a:ln>
                  <a:noFill/>
                </a:ln>
              </p:spPr>
              <p:txBody>
                <a:bodyPr anchor="ctr"/>
                <a:lstStyle/>
                <a:p>
                  <a:pPr algn="ctr"/>
                  <a:endParaRPr/>
                </a:p>
              </p:txBody>
            </p:sp>
            <p:sp>
              <p:nvSpPr>
                <p:cNvPr id="61" name="isḷiḓê">
                  <a:extLst>
                    <a:ext uri="{FF2B5EF4-FFF2-40B4-BE49-F238E27FC236}">
                      <a16:creationId xmlns:a16="http://schemas.microsoft.com/office/drawing/2014/main" id="{6D2FE41A-815C-4B79-9F61-AE8488C4593E}"/>
                    </a:ext>
                  </a:extLst>
                </p:cNvPr>
                <p:cNvSpPr/>
                <p:nvPr/>
              </p:nvSpPr>
              <p:spPr bwMode="auto">
                <a:xfrm>
                  <a:off x="5100057" y="3220170"/>
                  <a:ext cx="93606" cy="11105"/>
                </a:xfrm>
                <a:prstGeom prst="rect">
                  <a:avLst/>
                </a:prstGeom>
                <a:solidFill>
                  <a:schemeClr val="bg1">
                    <a:lumMod val="85000"/>
                  </a:schemeClr>
                </a:solidFill>
                <a:ln>
                  <a:noFill/>
                </a:ln>
              </p:spPr>
              <p:txBody>
                <a:bodyPr anchor="ctr"/>
                <a:lstStyle/>
                <a:p>
                  <a:pPr algn="ctr"/>
                  <a:endParaRPr/>
                </a:p>
              </p:txBody>
            </p:sp>
            <p:sp>
              <p:nvSpPr>
                <p:cNvPr id="62" name="iṧ1ïḋê">
                  <a:extLst>
                    <a:ext uri="{FF2B5EF4-FFF2-40B4-BE49-F238E27FC236}">
                      <a16:creationId xmlns:a16="http://schemas.microsoft.com/office/drawing/2014/main" id="{74107C64-425E-4466-B0F0-7DCB61DE5748}"/>
                    </a:ext>
                  </a:extLst>
                </p:cNvPr>
                <p:cNvSpPr/>
                <p:nvPr/>
              </p:nvSpPr>
              <p:spPr bwMode="auto">
                <a:xfrm>
                  <a:off x="5111163" y="3332815"/>
                  <a:ext cx="98366" cy="11105"/>
                </a:xfrm>
                <a:prstGeom prst="rect">
                  <a:avLst/>
                </a:prstGeom>
                <a:solidFill>
                  <a:schemeClr val="bg1">
                    <a:lumMod val="85000"/>
                  </a:schemeClr>
                </a:solidFill>
                <a:ln>
                  <a:noFill/>
                </a:ln>
              </p:spPr>
              <p:txBody>
                <a:bodyPr anchor="ctr"/>
                <a:lstStyle/>
                <a:p>
                  <a:pPr algn="ctr"/>
                  <a:endParaRPr/>
                </a:p>
              </p:txBody>
            </p:sp>
            <p:sp>
              <p:nvSpPr>
                <p:cNvPr id="63" name="íṡ1ídé">
                  <a:extLst>
                    <a:ext uri="{FF2B5EF4-FFF2-40B4-BE49-F238E27FC236}">
                      <a16:creationId xmlns:a16="http://schemas.microsoft.com/office/drawing/2014/main" id="{A86F1EA0-BDDC-4171-BBD0-F851BEDBDCCA}"/>
                    </a:ext>
                  </a:extLst>
                </p:cNvPr>
                <p:cNvSpPr/>
                <p:nvPr/>
              </p:nvSpPr>
              <p:spPr bwMode="auto">
                <a:xfrm>
                  <a:off x="5057221" y="3277286"/>
                  <a:ext cx="136443" cy="11105"/>
                </a:xfrm>
                <a:prstGeom prst="rect">
                  <a:avLst/>
                </a:prstGeom>
                <a:solidFill>
                  <a:schemeClr val="bg1">
                    <a:lumMod val="85000"/>
                  </a:schemeClr>
                </a:solidFill>
                <a:ln>
                  <a:noFill/>
                </a:ln>
              </p:spPr>
              <p:txBody>
                <a:bodyPr anchor="ctr"/>
                <a:lstStyle/>
                <a:p>
                  <a:pPr algn="ctr"/>
                  <a:endParaRPr/>
                </a:p>
              </p:txBody>
            </p:sp>
          </p:grpSp>
          <p:grpSp>
            <p:nvGrpSpPr>
              <p:cNvPr id="50" name="ïṡ1ïḑè">
                <a:extLst>
                  <a:ext uri="{FF2B5EF4-FFF2-40B4-BE49-F238E27FC236}">
                    <a16:creationId xmlns:a16="http://schemas.microsoft.com/office/drawing/2014/main" id="{271AE309-C863-48A7-85EE-F48A9FF45C9C}"/>
                  </a:ext>
                </a:extLst>
              </p:cNvPr>
              <p:cNvGrpSpPr/>
              <p:nvPr/>
            </p:nvGrpSpPr>
            <p:grpSpPr>
              <a:xfrm>
                <a:off x="3859160" y="4537310"/>
                <a:ext cx="325243" cy="337935"/>
                <a:chOff x="5125442" y="3615221"/>
                <a:chExt cx="325243" cy="337935"/>
              </a:xfrm>
            </p:grpSpPr>
            <p:sp>
              <p:nvSpPr>
                <p:cNvPr id="55" name="iš1iḋê">
                  <a:extLst>
                    <a:ext uri="{FF2B5EF4-FFF2-40B4-BE49-F238E27FC236}">
                      <a16:creationId xmlns:a16="http://schemas.microsoft.com/office/drawing/2014/main" id="{4CA524DF-45A7-4611-A882-07E405432E75}"/>
                    </a:ext>
                  </a:extLst>
                </p:cNvPr>
                <p:cNvSpPr/>
                <p:nvPr/>
              </p:nvSpPr>
              <p:spPr bwMode="auto">
                <a:xfrm>
                  <a:off x="5204769" y="3615221"/>
                  <a:ext cx="166588" cy="165001"/>
                </a:xfrm>
                <a:custGeom>
                  <a:avLst/>
                  <a:gdLst>
                    <a:gd name="T0" fmla="*/ 22 w 44"/>
                    <a:gd name="T1" fmla="*/ 44 h 44"/>
                    <a:gd name="T2" fmla="*/ 0 w 44"/>
                    <a:gd name="T3" fmla="*/ 22 h 44"/>
                    <a:gd name="T4" fmla="*/ 22 w 44"/>
                    <a:gd name="T5" fmla="*/ 0 h 44"/>
                    <a:gd name="T6" fmla="*/ 44 w 44"/>
                    <a:gd name="T7" fmla="*/ 22 h 44"/>
                    <a:gd name="T8" fmla="*/ 22 w 44"/>
                    <a:gd name="T9" fmla="*/ 44 h 44"/>
                    <a:gd name="T10" fmla="*/ 22 w 44"/>
                    <a:gd name="T11" fmla="*/ 3 h 44"/>
                    <a:gd name="T12" fmla="*/ 3 w 44"/>
                    <a:gd name="T13" fmla="*/ 22 h 44"/>
                    <a:gd name="T14" fmla="*/ 22 w 44"/>
                    <a:gd name="T15" fmla="*/ 41 h 44"/>
                    <a:gd name="T16" fmla="*/ 41 w 44"/>
                    <a:gd name="T17" fmla="*/ 22 h 44"/>
                    <a:gd name="T18" fmla="*/ 22 w 44"/>
                    <a:gd name="T19" fmla="*/ 3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10" y="44"/>
                        <a:pt x="0" y="34"/>
                        <a:pt x="0" y="22"/>
                      </a:cubicBezTo>
                      <a:cubicBezTo>
                        <a:pt x="0" y="10"/>
                        <a:pt x="10" y="0"/>
                        <a:pt x="22" y="0"/>
                      </a:cubicBezTo>
                      <a:cubicBezTo>
                        <a:pt x="34" y="0"/>
                        <a:pt x="44" y="10"/>
                        <a:pt x="44" y="22"/>
                      </a:cubicBezTo>
                      <a:cubicBezTo>
                        <a:pt x="44" y="34"/>
                        <a:pt x="34" y="44"/>
                        <a:pt x="22" y="44"/>
                      </a:cubicBezTo>
                      <a:close/>
                      <a:moveTo>
                        <a:pt x="22" y="3"/>
                      </a:moveTo>
                      <a:cubicBezTo>
                        <a:pt x="11" y="3"/>
                        <a:pt x="3" y="12"/>
                        <a:pt x="3" y="22"/>
                      </a:cubicBezTo>
                      <a:cubicBezTo>
                        <a:pt x="3" y="33"/>
                        <a:pt x="11" y="41"/>
                        <a:pt x="22" y="41"/>
                      </a:cubicBezTo>
                      <a:cubicBezTo>
                        <a:pt x="32" y="41"/>
                        <a:pt x="41" y="33"/>
                        <a:pt x="41" y="22"/>
                      </a:cubicBezTo>
                      <a:cubicBezTo>
                        <a:pt x="41" y="12"/>
                        <a:pt x="32" y="3"/>
                        <a:pt x="22" y="3"/>
                      </a:cubicBezTo>
                      <a:close/>
                    </a:path>
                  </a:pathLst>
                </a:custGeom>
                <a:solidFill>
                  <a:schemeClr val="bg1">
                    <a:lumMod val="85000"/>
                  </a:schemeClr>
                </a:solidFill>
                <a:ln>
                  <a:noFill/>
                </a:ln>
              </p:spPr>
              <p:txBody>
                <a:bodyPr anchor="ctr"/>
                <a:lstStyle/>
                <a:p>
                  <a:pPr algn="ctr"/>
                  <a:endParaRPr/>
                </a:p>
              </p:txBody>
            </p:sp>
            <p:sp>
              <p:nvSpPr>
                <p:cNvPr id="56" name="işļiḋé">
                  <a:extLst>
                    <a:ext uri="{FF2B5EF4-FFF2-40B4-BE49-F238E27FC236}">
                      <a16:creationId xmlns:a16="http://schemas.microsoft.com/office/drawing/2014/main" id="{431E288C-94F3-4020-BDC9-A02F19BDB471}"/>
                    </a:ext>
                  </a:extLst>
                </p:cNvPr>
                <p:cNvSpPr/>
                <p:nvPr/>
              </p:nvSpPr>
              <p:spPr bwMode="auto">
                <a:xfrm>
                  <a:off x="5125442" y="3783394"/>
                  <a:ext cx="325243" cy="169760"/>
                </a:xfrm>
                <a:custGeom>
                  <a:avLst/>
                  <a:gdLst>
                    <a:gd name="T0" fmla="*/ 86 w 86"/>
                    <a:gd name="T1" fmla="*/ 45 h 45"/>
                    <a:gd name="T2" fmla="*/ 0 w 86"/>
                    <a:gd name="T3" fmla="*/ 45 h 45"/>
                    <a:gd name="T4" fmla="*/ 0 w 86"/>
                    <a:gd name="T5" fmla="*/ 44 h 45"/>
                    <a:gd name="T6" fmla="*/ 43 w 86"/>
                    <a:gd name="T7" fmla="*/ 0 h 45"/>
                    <a:gd name="T8" fmla="*/ 86 w 86"/>
                    <a:gd name="T9" fmla="*/ 44 h 45"/>
                    <a:gd name="T10" fmla="*/ 86 w 86"/>
                    <a:gd name="T11" fmla="*/ 45 h 45"/>
                    <a:gd name="T12" fmla="*/ 3 w 86"/>
                    <a:gd name="T13" fmla="*/ 42 h 45"/>
                    <a:gd name="T14" fmla="*/ 83 w 86"/>
                    <a:gd name="T15" fmla="*/ 42 h 45"/>
                    <a:gd name="T16" fmla="*/ 43 w 86"/>
                    <a:gd name="T17" fmla="*/ 3 h 45"/>
                    <a:gd name="T18" fmla="*/ 3 w 86"/>
                    <a:gd name="T19" fmla="*/ 4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45">
                      <a:moveTo>
                        <a:pt x="86" y="45"/>
                      </a:moveTo>
                      <a:cubicBezTo>
                        <a:pt x="0" y="45"/>
                        <a:pt x="0" y="45"/>
                        <a:pt x="0" y="45"/>
                      </a:cubicBezTo>
                      <a:cubicBezTo>
                        <a:pt x="0" y="44"/>
                        <a:pt x="0" y="44"/>
                        <a:pt x="0" y="44"/>
                      </a:cubicBezTo>
                      <a:cubicBezTo>
                        <a:pt x="0" y="20"/>
                        <a:pt x="19" y="0"/>
                        <a:pt x="43" y="0"/>
                      </a:cubicBezTo>
                      <a:cubicBezTo>
                        <a:pt x="67" y="0"/>
                        <a:pt x="86" y="20"/>
                        <a:pt x="86" y="44"/>
                      </a:cubicBezTo>
                      <a:lnTo>
                        <a:pt x="86" y="45"/>
                      </a:lnTo>
                      <a:close/>
                      <a:moveTo>
                        <a:pt x="3" y="42"/>
                      </a:moveTo>
                      <a:cubicBezTo>
                        <a:pt x="83" y="42"/>
                        <a:pt x="83" y="42"/>
                        <a:pt x="83" y="42"/>
                      </a:cubicBezTo>
                      <a:cubicBezTo>
                        <a:pt x="82" y="21"/>
                        <a:pt x="64" y="3"/>
                        <a:pt x="43" y="3"/>
                      </a:cubicBezTo>
                      <a:cubicBezTo>
                        <a:pt x="21" y="3"/>
                        <a:pt x="4" y="21"/>
                        <a:pt x="3" y="42"/>
                      </a:cubicBezTo>
                      <a:close/>
                    </a:path>
                  </a:pathLst>
                </a:custGeom>
                <a:solidFill>
                  <a:schemeClr val="bg1">
                    <a:lumMod val="85000"/>
                  </a:schemeClr>
                </a:solidFill>
                <a:ln>
                  <a:noFill/>
                </a:ln>
              </p:spPr>
              <p:txBody>
                <a:bodyPr anchor="ctr"/>
                <a:lstStyle/>
                <a:p>
                  <a:pPr algn="ctr"/>
                  <a:endParaRPr/>
                </a:p>
              </p:txBody>
            </p:sp>
            <p:sp>
              <p:nvSpPr>
                <p:cNvPr id="57" name="işḻíďè">
                  <a:extLst>
                    <a:ext uri="{FF2B5EF4-FFF2-40B4-BE49-F238E27FC236}">
                      <a16:creationId xmlns:a16="http://schemas.microsoft.com/office/drawing/2014/main" id="{B973BF5E-7216-42BE-9A98-C3080E616F78}"/>
                    </a:ext>
                  </a:extLst>
                </p:cNvPr>
                <p:cNvSpPr/>
                <p:nvPr/>
              </p:nvSpPr>
              <p:spPr bwMode="auto">
                <a:xfrm>
                  <a:off x="5250779" y="3791327"/>
                  <a:ext cx="71395" cy="49182"/>
                </a:xfrm>
                <a:custGeom>
                  <a:avLst/>
                  <a:gdLst>
                    <a:gd name="T0" fmla="*/ 10 w 19"/>
                    <a:gd name="T1" fmla="*/ 13 h 13"/>
                    <a:gd name="T2" fmla="*/ 0 w 19"/>
                    <a:gd name="T3" fmla="*/ 1 h 13"/>
                    <a:gd name="T4" fmla="*/ 3 w 19"/>
                    <a:gd name="T5" fmla="*/ 0 h 13"/>
                    <a:gd name="T6" fmla="*/ 10 w 19"/>
                    <a:gd name="T7" fmla="*/ 10 h 13"/>
                    <a:gd name="T8" fmla="*/ 16 w 19"/>
                    <a:gd name="T9" fmla="*/ 0 h 13"/>
                    <a:gd name="T10" fmla="*/ 19 w 19"/>
                    <a:gd name="T11" fmla="*/ 1 h 13"/>
                    <a:gd name="T12" fmla="*/ 10 w 19"/>
                    <a:gd name="T13" fmla="*/ 13 h 13"/>
                  </a:gdLst>
                  <a:ahLst/>
                  <a:cxnLst>
                    <a:cxn ang="0">
                      <a:pos x="T0" y="T1"/>
                    </a:cxn>
                    <a:cxn ang="0">
                      <a:pos x="T2" y="T3"/>
                    </a:cxn>
                    <a:cxn ang="0">
                      <a:pos x="T4" y="T5"/>
                    </a:cxn>
                    <a:cxn ang="0">
                      <a:pos x="T6" y="T7"/>
                    </a:cxn>
                    <a:cxn ang="0">
                      <a:pos x="T8" y="T9"/>
                    </a:cxn>
                    <a:cxn ang="0">
                      <a:pos x="T10" y="T11"/>
                    </a:cxn>
                    <a:cxn ang="0">
                      <a:pos x="T12" y="T13"/>
                    </a:cxn>
                  </a:cxnLst>
                  <a:rect l="0" t="0" r="r" b="b"/>
                  <a:pathLst>
                    <a:path w="19" h="13">
                      <a:moveTo>
                        <a:pt x="10" y="13"/>
                      </a:moveTo>
                      <a:cubicBezTo>
                        <a:pt x="4" y="13"/>
                        <a:pt x="1" y="3"/>
                        <a:pt x="0" y="1"/>
                      </a:cubicBezTo>
                      <a:cubicBezTo>
                        <a:pt x="3" y="0"/>
                        <a:pt x="3" y="0"/>
                        <a:pt x="3" y="0"/>
                      </a:cubicBezTo>
                      <a:cubicBezTo>
                        <a:pt x="4" y="4"/>
                        <a:pt x="7" y="10"/>
                        <a:pt x="10" y="10"/>
                      </a:cubicBezTo>
                      <a:cubicBezTo>
                        <a:pt x="12" y="10"/>
                        <a:pt x="15" y="4"/>
                        <a:pt x="16" y="0"/>
                      </a:cubicBezTo>
                      <a:cubicBezTo>
                        <a:pt x="19" y="1"/>
                        <a:pt x="19" y="1"/>
                        <a:pt x="19" y="1"/>
                      </a:cubicBezTo>
                      <a:cubicBezTo>
                        <a:pt x="19" y="3"/>
                        <a:pt x="15" y="13"/>
                        <a:pt x="10" y="13"/>
                      </a:cubicBezTo>
                      <a:close/>
                    </a:path>
                  </a:pathLst>
                </a:custGeom>
                <a:solidFill>
                  <a:schemeClr val="bg1">
                    <a:lumMod val="85000"/>
                  </a:schemeClr>
                </a:solidFill>
                <a:ln>
                  <a:noFill/>
                </a:ln>
              </p:spPr>
              <p:txBody>
                <a:bodyPr anchor="ctr"/>
                <a:lstStyle/>
                <a:p>
                  <a:pPr algn="ctr"/>
                  <a:endParaRPr/>
                </a:p>
              </p:txBody>
            </p:sp>
            <p:sp>
              <p:nvSpPr>
                <p:cNvPr id="58" name="íşḷidê">
                  <a:extLst>
                    <a:ext uri="{FF2B5EF4-FFF2-40B4-BE49-F238E27FC236}">
                      <a16:creationId xmlns:a16="http://schemas.microsoft.com/office/drawing/2014/main" id="{D31F99C3-3BA0-4DBC-AE12-251A271E6EF5}"/>
                    </a:ext>
                  </a:extLst>
                </p:cNvPr>
                <p:cNvSpPr/>
                <p:nvPr/>
              </p:nvSpPr>
              <p:spPr bwMode="auto">
                <a:xfrm>
                  <a:off x="5250779" y="3829405"/>
                  <a:ext cx="79327" cy="123751"/>
                </a:xfrm>
                <a:custGeom>
                  <a:avLst/>
                  <a:gdLst>
                    <a:gd name="T0" fmla="*/ 21 w 21"/>
                    <a:gd name="T1" fmla="*/ 33 h 33"/>
                    <a:gd name="T2" fmla="*/ 0 w 21"/>
                    <a:gd name="T3" fmla="*/ 33 h 33"/>
                    <a:gd name="T4" fmla="*/ 0 w 21"/>
                    <a:gd name="T5" fmla="*/ 32 h 33"/>
                    <a:gd name="T6" fmla="*/ 10 w 21"/>
                    <a:gd name="T7" fmla="*/ 0 h 33"/>
                    <a:gd name="T8" fmla="*/ 21 w 21"/>
                    <a:gd name="T9" fmla="*/ 32 h 33"/>
                    <a:gd name="T10" fmla="*/ 21 w 21"/>
                    <a:gd name="T11" fmla="*/ 33 h 33"/>
                    <a:gd name="T12" fmla="*/ 3 w 21"/>
                    <a:gd name="T13" fmla="*/ 30 h 33"/>
                    <a:gd name="T14" fmla="*/ 17 w 21"/>
                    <a:gd name="T15" fmla="*/ 30 h 33"/>
                    <a:gd name="T16" fmla="*/ 10 w 21"/>
                    <a:gd name="T17" fmla="*/ 3 h 33"/>
                    <a:gd name="T18" fmla="*/ 3 w 21"/>
                    <a:gd name="T19" fmla="*/ 3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33">
                      <a:moveTo>
                        <a:pt x="21" y="33"/>
                      </a:moveTo>
                      <a:cubicBezTo>
                        <a:pt x="0" y="33"/>
                        <a:pt x="0" y="33"/>
                        <a:pt x="0" y="33"/>
                      </a:cubicBezTo>
                      <a:cubicBezTo>
                        <a:pt x="0" y="32"/>
                        <a:pt x="0" y="32"/>
                        <a:pt x="0" y="32"/>
                      </a:cubicBezTo>
                      <a:cubicBezTo>
                        <a:pt x="1" y="22"/>
                        <a:pt x="3" y="0"/>
                        <a:pt x="10" y="0"/>
                      </a:cubicBezTo>
                      <a:cubicBezTo>
                        <a:pt x="17" y="0"/>
                        <a:pt x="20" y="22"/>
                        <a:pt x="21" y="32"/>
                      </a:cubicBezTo>
                      <a:lnTo>
                        <a:pt x="21" y="33"/>
                      </a:lnTo>
                      <a:close/>
                      <a:moveTo>
                        <a:pt x="3" y="30"/>
                      </a:moveTo>
                      <a:cubicBezTo>
                        <a:pt x="17" y="30"/>
                        <a:pt x="17" y="30"/>
                        <a:pt x="17" y="30"/>
                      </a:cubicBezTo>
                      <a:cubicBezTo>
                        <a:pt x="16" y="15"/>
                        <a:pt x="12" y="3"/>
                        <a:pt x="10" y="3"/>
                      </a:cubicBezTo>
                      <a:cubicBezTo>
                        <a:pt x="7" y="3"/>
                        <a:pt x="4" y="15"/>
                        <a:pt x="3" y="30"/>
                      </a:cubicBezTo>
                      <a:close/>
                    </a:path>
                  </a:pathLst>
                </a:custGeom>
                <a:solidFill>
                  <a:schemeClr val="bg1">
                    <a:lumMod val="85000"/>
                  </a:schemeClr>
                </a:solidFill>
                <a:ln>
                  <a:noFill/>
                </a:ln>
              </p:spPr>
              <p:txBody>
                <a:bodyPr anchor="ctr"/>
                <a:lstStyle/>
                <a:p>
                  <a:pPr algn="ctr"/>
                  <a:endParaRPr/>
                </a:p>
              </p:txBody>
            </p:sp>
          </p:grpSp>
          <p:grpSp>
            <p:nvGrpSpPr>
              <p:cNvPr id="51" name="îṥ1ídê">
                <a:extLst>
                  <a:ext uri="{FF2B5EF4-FFF2-40B4-BE49-F238E27FC236}">
                    <a16:creationId xmlns:a16="http://schemas.microsoft.com/office/drawing/2014/main" id="{9DE59BFA-9763-4BF7-B1AD-829AE973943E}"/>
                  </a:ext>
                </a:extLst>
              </p:cNvPr>
              <p:cNvGrpSpPr/>
              <p:nvPr/>
            </p:nvGrpSpPr>
            <p:grpSpPr>
              <a:xfrm>
                <a:off x="1682532" y="3174341"/>
                <a:ext cx="214184" cy="315721"/>
                <a:chOff x="5303135" y="5279509"/>
                <a:chExt cx="214184" cy="315721"/>
              </a:xfrm>
            </p:grpSpPr>
            <p:sp>
              <p:nvSpPr>
                <p:cNvPr id="52" name="ïśľíḋé">
                  <a:extLst>
                    <a:ext uri="{FF2B5EF4-FFF2-40B4-BE49-F238E27FC236}">
                      <a16:creationId xmlns:a16="http://schemas.microsoft.com/office/drawing/2014/main" id="{99EB38B8-446C-4B7A-8238-084E52B9343F}"/>
                    </a:ext>
                  </a:extLst>
                </p:cNvPr>
                <p:cNvSpPr/>
                <p:nvPr/>
              </p:nvSpPr>
              <p:spPr bwMode="auto">
                <a:xfrm>
                  <a:off x="5303135" y="5323932"/>
                  <a:ext cx="214184" cy="236395"/>
                </a:xfrm>
                <a:custGeom>
                  <a:avLst/>
                  <a:gdLst>
                    <a:gd name="T0" fmla="*/ 34 w 57"/>
                    <a:gd name="T1" fmla="*/ 63 h 63"/>
                    <a:gd name="T2" fmla="*/ 5 w 57"/>
                    <a:gd name="T3" fmla="*/ 54 h 63"/>
                    <a:gd name="T4" fmla="*/ 5 w 57"/>
                    <a:gd name="T5" fmla="*/ 54 h 63"/>
                    <a:gd name="T6" fmla="*/ 7 w 57"/>
                    <a:gd name="T7" fmla="*/ 45 h 63"/>
                    <a:gd name="T8" fmla="*/ 9 w 57"/>
                    <a:gd name="T9" fmla="*/ 44 h 63"/>
                    <a:gd name="T10" fmla="*/ 12 w 57"/>
                    <a:gd name="T11" fmla="*/ 44 h 63"/>
                    <a:gd name="T12" fmla="*/ 22 w 57"/>
                    <a:gd name="T13" fmla="*/ 44 h 63"/>
                    <a:gd name="T14" fmla="*/ 32 w 57"/>
                    <a:gd name="T15" fmla="*/ 43 h 63"/>
                    <a:gd name="T16" fmla="*/ 24 w 57"/>
                    <a:gd name="T17" fmla="*/ 40 h 63"/>
                    <a:gd name="T18" fmla="*/ 16 w 57"/>
                    <a:gd name="T19" fmla="*/ 38 h 63"/>
                    <a:gd name="T20" fmla="*/ 0 w 57"/>
                    <a:gd name="T21" fmla="*/ 18 h 63"/>
                    <a:gd name="T22" fmla="*/ 22 w 57"/>
                    <a:gd name="T23" fmla="*/ 0 h 63"/>
                    <a:gd name="T24" fmla="*/ 50 w 57"/>
                    <a:gd name="T25" fmla="*/ 9 h 63"/>
                    <a:gd name="T26" fmla="*/ 50 w 57"/>
                    <a:gd name="T27" fmla="*/ 10 h 63"/>
                    <a:gd name="T28" fmla="*/ 50 w 57"/>
                    <a:gd name="T29" fmla="*/ 23 h 63"/>
                    <a:gd name="T30" fmla="*/ 47 w 57"/>
                    <a:gd name="T31" fmla="*/ 23 h 63"/>
                    <a:gd name="T32" fmla="*/ 47 w 57"/>
                    <a:gd name="T33" fmla="*/ 23 h 63"/>
                    <a:gd name="T34" fmla="*/ 27 w 57"/>
                    <a:gd name="T35" fmla="*/ 16 h 63"/>
                    <a:gd name="T36" fmla="*/ 24 w 57"/>
                    <a:gd name="T37" fmla="*/ 19 h 63"/>
                    <a:gd name="T38" fmla="*/ 33 w 57"/>
                    <a:gd name="T39" fmla="*/ 23 h 63"/>
                    <a:gd name="T40" fmla="*/ 38 w 57"/>
                    <a:gd name="T41" fmla="*/ 24 h 63"/>
                    <a:gd name="T42" fmla="*/ 57 w 57"/>
                    <a:gd name="T43" fmla="*/ 44 h 63"/>
                    <a:gd name="T44" fmla="*/ 34 w 57"/>
                    <a:gd name="T45" fmla="*/ 63 h 63"/>
                    <a:gd name="T46" fmla="*/ 8 w 57"/>
                    <a:gd name="T47" fmla="*/ 53 h 63"/>
                    <a:gd name="T48" fmla="*/ 34 w 57"/>
                    <a:gd name="T49" fmla="*/ 60 h 63"/>
                    <a:gd name="T50" fmla="*/ 54 w 57"/>
                    <a:gd name="T51" fmla="*/ 44 h 63"/>
                    <a:gd name="T52" fmla="*/ 37 w 57"/>
                    <a:gd name="T53" fmla="*/ 27 h 63"/>
                    <a:gd name="T54" fmla="*/ 32 w 57"/>
                    <a:gd name="T55" fmla="*/ 26 h 63"/>
                    <a:gd name="T56" fmla="*/ 21 w 57"/>
                    <a:gd name="T57" fmla="*/ 19 h 63"/>
                    <a:gd name="T58" fmla="*/ 27 w 57"/>
                    <a:gd name="T59" fmla="*/ 13 h 63"/>
                    <a:gd name="T60" fmla="*/ 47 w 57"/>
                    <a:gd name="T61" fmla="*/ 19 h 63"/>
                    <a:gd name="T62" fmla="*/ 47 w 57"/>
                    <a:gd name="T63" fmla="*/ 10 h 63"/>
                    <a:gd name="T64" fmla="*/ 22 w 57"/>
                    <a:gd name="T65" fmla="*/ 3 h 63"/>
                    <a:gd name="T66" fmla="*/ 3 w 57"/>
                    <a:gd name="T67" fmla="*/ 18 h 63"/>
                    <a:gd name="T68" fmla="*/ 17 w 57"/>
                    <a:gd name="T69" fmla="*/ 35 h 63"/>
                    <a:gd name="T70" fmla="*/ 25 w 57"/>
                    <a:gd name="T71" fmla="*/ 37 h 63"/>
                    <a:gd name="T72" fmla="*/ 35 w 57"/>
                    <a:gd name="T73" fmla="*/ 43 h 63"/>
                    <a:gd name="T74" fmla="*/ 22 w 57"/>
                    <a:gd name="T75" fmla="*/ 47 h 63"/>
                    <a:gd name="T76" fmla="*/ 11 w 57"/>
                    <a:gd name="T77" fmla="*/ 47 h 63"/>
                    <a:gd name="T78" fmla="*/ 9 w 57"/>
                    <a:gd name="T79" fmla="*/ 47 h 63"/>
                    <a:gd name="T80" fmla="*/ 8 w 57"/>
                    <a:gd name="T81" fmla="*/ 5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7" h="63">
                      <a:moveTo>
                        <a:pt x="34" y="63"/>
                      </a:moveTo>
                      <a:cubicBezTo>
                        <a:pt x="26" y="63"/>
                        <a:pt x="9" y="59"/>
                        <a:pt x="5" y="54"/>
                      </a:cubicBezTo>
                      <a:cubicBezTo>
                        <a:pt x="5" y="54"/>
                        <a:pt x="5" y="54"/>
                        <a:pt x="5" y="54"/>
                      </a:cubicBezTo>
                      <a:cubicBezTo>
                        <a:pt x="5" y="52"/>
                        <a:pt x="5" y="47"/>
                        <a:pt x="7" y="45"/>
                      </a:cubicBezTo>
                      <a:cubicBezTo>
                        <a:pt x="7" y="44"/>
                        <a:pt x="8" y="44"/>
                        <a:pt x="9" y="44"/>
                      </a:cubicBezTo>
                      <a:cubicBezTo>
                        <a:pt x="10" y="44"/>
                        <a:pt x="10" y="44"/>
                        <a:pt x="12" y="44"/>
                      </a:cubicBezTo>
                      <a:cubicBezTo>
                        <a:pt x="14" y="44"/>
                        <a:pt x="18" y="44"/>
                        <a:pt x="22" y="44"/>
                      </a:cubicBezTo>
                      <a:cubicBezTo>
                        <a:pt x="29" y="44"/>
                        <a:pt x="31" y="43"/>
                        <a:pt x="32" y="43"/>
                      </a:cubicBezTo>
                      <a:cubicBezTo>
                        <a:pt x="31" y="42"/>
                        <a:pt x="27" y="41"/>
                        <a:pt x="24" y="40"/>
                      </a:cubicBezTo>
                      <a:cubicBezTo>
                        <a:pt x="22" y="39"/>
                        <a:pt x="19" y="39"/>
                        <a:pt x="16" y="38"/>
                      </a:cubicBezTo>
                      <a:cubicBezTo>
                        <a:pt x="5" y="34"/>
                        <a:pt x="0" y="27"/>
                        <a:pt x="0" y="18"/>
                      </a:cubicBezTo>
                      <a:cubicBezTo>
                        <a:pt x="0" y="5"/>
                        <a:pt x="13" y="0"/>
                        <a:pt x="22" y="0"/>
                      </a:cubicBezTo>
                      <a:cubicBezTo>
                        <a:pt x="29" y="0"/>
                        <a:pt x="47" y="3"/>
                        <a:pt x="50" y="9"/>
                      </a:cubicBezTo>
                      <a:cubicBezTo>
                        <a:pt x="50" y="10"/>
                        <a:pt x="50" y="10"/>
                        <a:pt x="50" y="10"/>
                      </a:cubicBezTo>
                      <a:cubicBezTo>
                        <a:pt x="50" y="23"/>
                        <a:pt x="50" y="23"/>
                        <a:pt x="50" y="23"/>
                      </a:cubicBezTo>
                      <a:cubicBezTo>
                        <a:pt x="47" y="23"/>
                        <a:pt x="47" y="23"/>
                        <a:pt x="47" y="23"/>
                      </a:cubicBezTo>
                      <a:cubicBezTo>
                        <a:pt x="47" y="23"/>
                        <a:pt x="47" y="23"/>
                        <a:pt x="47" y="23"/>
                      </a:cubicBezTo>
                      <a:cubicBezTo>
                        <a:pt x="47" y="20"/>
                        <a:pt x="34" y="16"/>
                        <a:pt x="27" y="16"/>
                      </a:cubicBezTo>
                      <a:cubicBezTo>
                        <a:pt x="26" y="16"/>
                        <a:pt x="24" y="16"/>
                        <a:pt x="24" y="19"/>
                      </a:cubicBezTo>
                      <a:cubicBezTo>
                        <a:pt x="24" y="20"/>
                        <a:pt x="29" y="22"/>
                        <a:pt x="33" y="23"/>
                      </a:cubicBezTo>
                      <a:cubicBezTo>
                        <a:pt x="35" y="23"/>
                        <a:pt x="36" y="24"/>
                        <a:pt x="38" y="24"/>
                      </a:cubicBezTo>
                      <a:cubicBezTo>
                        <a:pt x="46" y="27"/>
                        <a:pt x="57" y="31"/>
                        <a:pt x="57" y="44"/>
                      </a:cubicBezTo>
                      <a:cubicBezTo>
                        <a:pt x="57" y="57"/>
                        <a:pt x="45" y="63"/>
                        <a:pt x="34" y="63"/>
                      </a:cubicBezTo>
                      <a:close/>
                      <a:moveTo>
                        <a:pt x="8" y="53"/>
                      </a:moveTo>
                      <a:cubicBezTo>
                        <a:pt x="11" y="56"/>
                        <a:pt x="26" y="60"/>
                        <a:pt x="34" y="60"/>
                      </a:cubicBezTo>
                      <a:cubicBezTo>
                        <a:pt x="44" y="60"/>
                        <a:pt x="54" y="55"/>
                        <a:pt x="54" y="44"/>
                      </a:cubicBezTo>
                      <a:cubicBezTo>
                        <a:pt x="54" y="33"/>
                        <a:pt x="45" y="30"/>
                        <a:pt x="37" y="27"/>
                      </a:cubicBezTo>
                      <a:cubicBezTo>
                        <a:pt x="35" y="27"/>
                        <a:pt x="34" y="26"/>
                        <a:pt x="32" y="26"/>
                      </a:cubicBezTo>
                      <a:cubicBezTo>
                        <a:pt x="26" y="24"/>
                        <a:pt x="21" y="22"/>
                        <a:pt x="21" y="19"/>
                      </a:cubicBezTo>
                      <a:cubicBezTo>
                        <a:pt x="21" y="15"/>
                        <a:pt x="24" y="13"/>
                        <a:pt x="27" y="13"/>
                      </a:cubicBezTo>
                      <a:cubicBezTo>
                        <a:pt x="31" y="13"/>
                        <a:pt x="42" y="15"/>
                        <a:pt x="47" y="19"/>
                      </a:cubicBezTo>
                      <a:cubicBezTo>
                        <a:pt x="47" y="10"/>
                        <a:pt x="47" y="10"/>
                        <a:pt x="47" y="10"/>
                      </a:cubicBezTo>
                      <a:cubicBezTo>
                        <a:pt x="45" y="7"/>
                        <a:pt x="30" y="3"/>
                        <a:pt x="22" y="3"/>
                      </a:cubicBezTo>
                      <a:cubicBezTo>
                        <a:pt x="14" y="3"/>
                        <a:pt x="3" y="7"/>
                        <a:pt x="3" y="18"/>
                      </a:cubicBezTo>
                      <a:cubicBezTo>
                        <a:pt x="3" y="26"/>
                        <a:pt x="7" y="32"/>
                        <a:pt x="17" y="35"/>
                      </a:cubicBezTo>
                      <a:cubicBezTo>
                        <a:pt x="20" y="36"/>
                        <a:pt x="23" y="37"/>
                        <a:pt x="25" y="37"/>
                      </a:cubicBezTo>
                      <a:cubicBezTo>
                        <a:pt x="31" y="39"/>
                        <a:pt x="35" y="40"/>
                        <a:pt x="35" y="43"/>
                      </a:cubicBezTo>
                      <a:cubicBezTo>
                        <a:pt x="35" y="46"/>
                        <a:pt x="32" y="47"/>
                        <a:pt x="22" y="47"/>
                      </a:cubicBezTo>
                      <a:cubicBezTo>
                        <a:pt x="18" y="47"/>
                        <a:pt x="14" y="47"/>
                        <a:pt x="11" y="47"/>
                      </a:cubicBezTo>
                      <a:cubicBezTo>
                        <a:pt x="10" y="47"/>
                        <a:pt x="10" y="47"/>
                        <a:pt x="9" y="47"/>
                      </a:cubicBezTo>
                      <a:cubicBezTo>
                        <a:pt x="8" y="48"/>
                        <a:pt x="8" y="51"/>
                        <a:pt x="8" y="53"/>
                      </a:cubicBezTo>
                      <a:close/>
                    </a:path>
                  </a:pathLst>
                </a:custGeom>
                <a:solidFill>
                  <a:schemeClr val="bg1">
                    <a:lumMod val="85000"/>
                  </a:schemeClr>
                </a:solidFill>
                <a:ln>
                  <a:noFill/>
                </a:ln>
              </p:spPr>
              <p:txBody>
                <a:bodyPr anchor="ctr"/>
                <a:lstStyle/>
                <a:p>
                  <a:pPr algn="ctr"/>
                  <a:endParaRPr/>
                </a:p>
              </p:txBody>
            </p:sp>
            <p:sp>
              <p:nvSpPr>
                <p:cNvPr id="53" name="ïṩḻïḑé">
                  <a:extLst>
                    <a:ext uri="{FF2B5EF4-FFF2-40B4-BE49-F238E27FC236}">
                      <a16:creationId xmlns:a16="http://schemas.microsoft.com/office/drawing/2014/main" id="{1BE51B45-99AD-4BB9-9F4D-8D1A0F4BEF01}"/>
                    </a:ext>
                  </a:extLst>
                </p:cNvPr>
                <p:cNvSpPr/>
                <p:nvPr/>
              </p:nvSpPr>
              <p:spPr bwMode="auto">
                <a:xfrm>
                  <a:off x="5371357" y="5279509"/>
                  <a:ext cx="82500" cy="60288"/>
                </a:xfrm>
                <a:custGeom>
                  <a:avLst/>
                  <a:gdLst>
                    <a:gd name="T0" fmla="*/ 45 w 52"/>
                    <a:gd name="T1" fmla="*/ 38 h 38"/>
                    <a:gd name="T2" fmla="*/ 38 w 52"/>
                    <a:gd name="T3" fmla="*/ 35 h 38"/>
                    <a:gd name="T4" fmla="*/ 42 w 52"/>
                    <a:gd name="T5" fmla="*/ 14 h 38"/>
                    <a:gd name="T6" fmla="*/ 7 w 52"/>
                    <a:gd name="T7" fmla="*/ 9 h 38"/>
                    <a:gd name="T8" fmla="*/ 12 w 52"/>
                    <a:gd name="T9" fmla="*/ 31 h 38"/>
                    <a:gd name="T10" fmla="*/ 4 w 52"/>
                    <a:gd name="T11" fmla="*/ 31 h 38"/>
                    <a:gd name="T12" fmla="*/ 0 w 52"/>
                    <a:gd name="T13" fmla="*/ 0 h 38"/>
                    <a:gd name="T14" fmla="*/ 52 w 52"/>
                    <a:gd name="T15" fmla="*/ 9 h 38"/>
                    <a:gd name="T16" fmla="*/ 45 w 52"/>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38">
                      <a:moveTo>
                        <a:pt x="45" y="38"/>
                      </a:moveTo>
                      <a:lnTo>
                        <a:pt x="38" y="35"/>
                      </a:lnTo>
                      <a:lnTo>
                        <a:pt x="42" y="14"/>
                      </a:lnTo>
                      <a:lnTo>
                        <a:pt x="7" y="9"/>
                      </a:lnTo>
                      <a:lnTo>
                        <a:pt x="12" y="31"/>
                      </a:lnTo>
                      <a:lnTo>
                        <a:pt x="4" y="31"/>
                      </a:lnTo>
                      <a:lnTo>
                        <a:pt x="0" y="0"/>
                      </a:lnTo>
                      <a:lnTo>
                        <a:pt x="52" y="9"/>
                      </a:lnTo>
                      <a:lnTo>
                        <a:pt x="45" y="38"/>
                      </a:lnTo>
                      <a:close/>
                    </a:path>
                  </a:pathLst>
                </a:custGeom>
                <a:solidFill>
                  <a:schemeClr val="bg1">
                    <a:lumMod val="85000"/>
                  </a:schemeClr>
                </a:solidFill>
                <a:ln>
                  <a:noFill/>
                </a:ln>
              </p:spPr>
              <p:txBody>
                <a:bodyPr anchor="ctr"/>
                <a:lstStyle/>
                <a:p>
                  <a:pPr algn="ctr"/>
                  <a:endParaRPr/>
                </a:p>
              </p:txBody>
            </p:sp>
            <p:sp>
              <p:nvSpPr>
                <p:cNvPr id="54" name="ïsḻïdê">
                  <a:extLst>
                    <a:ext uri="{FF2B5EF4-FFF2-40B4-BE49-F238E27FC236}">
                      <a16:creationId xmlns:a16="http://schemas.microsoft.com/office/drawing/2014/main" id="{A383BF41-CE2F-4548-99AA-C84FB147753E}"/>
                    </a:ext>
                  </a:extLst>
                </p:cNvPr>
                <p:cNvSpPr/>
                <p:nvPr/>
              </p:nvSpPr>
              <p:spPr bwMode="auto">
                <a:xfrm>
                  <a:off x="5377703" y="5549221"/>
                  <a:ext cx="84087" cy="46009"/>
                </a:xfrm>
                <a:custGeom>
                  <a:avLst/>
                  <a:gdLst>
                    <a:gd name="T0" fmla="*/ 53 w 53"/>
                    <a:gd name="T1" fmla="*/ 29 h 29"/>
                    <a:gd name="T2" fmla="*/ 0 w 53"/>
                    <a:gd name="T3" fmla="*/ 29 h 29"/>
                    <a:gd name="T4" fmla="*/ 0 w 53"/>
                    <a:gd name="T5" fmla="*/ 0 h 29"/>
                    <a:gd name="T6" fmla="*/ 8 w 53"/>
                    <a:gd name="T7" fmla="*/ 0 h 29"/>
                    <a:gd name="T8" fmla="*/ 8 w 53"/>
                    <a:gd name="T9" fmla="*/ 22 h 29"/>
                    <a:gd name="T10" fmla="*/ 43 w 53"/>
                    <a:gd name="T11" fmla="*/ 22 h 29"/>
                    <a:gd name="T12" fmla="*/ 38 w 53"/>
                    <a:gd name="T13" fmla="*/ 5 h 29"/>
                    <a:gd name="T14" fmla="*/ 46 w 53"/>
                    <a:gd name="T15" fmla="*/ 3 h 29"/>
                    <a:gd name="T16" fmla="*/ 53 w 53"/>
                    <a:gd name="T17"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29">
                      <a:moveTo>
                        <a:pt x="53" y="29"/>
                      </a:moveTo>
                      <a:lnTo>
                        <a:pt x="0" y="29"/>
                      </a:lnTo>
                      <a:lnTo>
                        <a:pt x="0" y="0"/>
                      </a:lnTo>
                      <a:lnTo>
                        <a:pt x="8" y="0"/>
                      </a:lnTo>
                      <a:lnTo>
                        <a:pt x="8" y="22"/>
                      </a:lnTo>
                      <a:lnTo>
                        <a:pt x="43" y="22"/>
                      </a:lnTo>
                      <a:lnTo>
                        <a:pt x="38" y="5"/>
                      </a:lnTo>
                      <a:lnTo>
                        <a:pt x="46" y="3"/>
                      </a:lnTo>
                      <a:lnTo>
                        <a:pt x="53" y="29"/>
                      </a:lnTo>
                      <a:close/>
                    </a:path>
                  </a:pathLst>
                </a:custGeom>
                <a:solidFill>
                  <a:schemeClr val="bg1">
                    <a:lumMod val="85000"/>
                  </a:schemeClr>
                </a:solidFill>
                <a:ln>
                  <a:noFill/>
                </a:ln>
              </p:spPr>
              <p:txBody>
                <a:bodyPr anchor="ctr"/>
                <a:lstStyle/>
                <a:p>
                  <a:pPr algn="ctr"/>
                  <a:endParaRPr/>
                </a:p>
              </p:txBody>
            </p:sp>
          </p:grpSp>
        </p:grpSp>
        <p:grpSp>
          <p:nvGrpSpPr>
            <p:cNvPr id="28" name="íṥļíďê">
              <a:extLst>
                <a:ext uri="{FF2B5EF4-FFF2-40B4-BE49-F238E27FC236}">
                  <a16:creationId xmlns:a16="http://schemas.microsoft.com/office/drawing/2014/main" id="{EBE632D4-1358-47B1-B674-39620F587F1C}"/>
                </a:ext>
              </a:extLst>
            </p:cNvPr>
            <p:cNvGrpSpPr/>
            <p:nvPr/>
          </p:nvGrpSpPr>
          <p:grpSpPr>
            <a:xfrm>
              <a:off x="1811797" y="1791124"/>
              <a:ext cx="2339288" cy="3761336"/>
              <a:chOff x="8253415" y="755650"/>
              <a:chExt cx="1125538" cy="1809750"/>
            </a:xfrm>
          </p:grpSpPr>
          <p:sp>
            <p:nvSpPr>
              <p:cNvPr id="29" name="íSļíḓè">
                <a:extLst>
                  <a:ext uri="{FF2B5EF4-FFF2-40B4-BE49-F238E27FC236}">
                    <a16:creationId xmlns:a16="http://schemas.microsoft.com/office/drawing/2014/main" id="{24D5B39E-983C-42EC-BCCD-2762262E4DD3}"/>
                  </a:ext>
                </a:extLst>
              </p:cNvPr>
              <p:cNvSpPr/>
              <p:nvPr/>
            </p:nvSpPr>
            <p:spPr bwMode="auto">
              <a:xfrm>
                <a:off x="8253415" y="755650"/>
                <a:ext cx="1125538" cy="1350963"/>
              </a:xfrm>
              <a:custGeom>
                <a:avLst/>
                <a:gdLst>
                  <a:gd name="T0" fmla="*/ 212 w 423"/>
                  <a:gd name="T1" fmla="*/ 0 h 508"/>
                  <a:gd name="T2" fmla="*/ 0 w 423"/>
                  <a:gd name="T3" fmla="*/ 212 h 508"/>
                  <a:gd name="T4" fmla="*/ 58 w 423"/>
                  <a:gd name="T5" fmla="*/ 360 h 508"/>
                  <a:gd name="T6" fmla="*/ 122 w 423"/>
                  <a:gd name="T7" fmla="*/ 508 h 508"/>
                  <a:gd name="T8" fmla="*/ 212 w 423"/>
                  <a:gd name="T9" fmla="*/ 508 h 508"/>
                  <a:gd name="T10" fmla="*/ 302 w 423"/>
                  <a:gd name="T11" fmla="*/ 508 h 508"/>
                  <a:gd name="T12" fmla="*/ 366 w 423"/>
                  <a:gd name="T13" fmla="*/ 360 h 508"/>
                  <a:gd name="T14" fmla="*/ 423 w 423"/>
                  <a:gd name="T15" fmla="*/ 213 h 508"/>
                  <a:gd name="T16" fmla="*/ 212 w 423"/>
                  <a:gd name="T17" fmla="*/ 0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508">
                    <a:moveTo>
                      <a:pt x="212" y="0"/>
                    </a:moveTo>
                    <a:cubicBezTo>
                      <a:pt x="95" y="0"/>
                      <a:pt x="0" y="95"/>
                      <a:pt x="0" y="212"/>
                    </a:cubicBezTo>
                    <a:cubicBezTo>
                      <a:pt x="0" y="268"/>
                      <a:pt x="29" y="316"/>
                      <a:pt x="58" y="360"/>
                    </a:cubicBezTo>
                    <a:cubicBezTo>
                      <a:pt x="122" y="456"/>
                      <a:pt x="85" y="508"/>
                      <a:pt x="122" y="508"/>
                    </a:cubicBezTo>
                    <a:cubicBezTo>
                      <a:pt x="212" y="508"/>
                      <a:pt x="212" y="508"/>
                      <a:pt x="212" y="508"/>
                    </a:cubicBezTo>
                    <a:cubicBezTo>
                      <a:pt x="302" y="508"/>
                      <a:pt x="302" y="508"/>
                      <a:pt x="302" y="508"/>
                    </a:cubicBezTo>
                    <a:cubicBezTo>
                      <a:pt x="339" y="508"/>
                      <a:pt x="302" y="456"/>
                      <a:pt x="366" y="360"/>
                    </a:cubicBezTo>
                    <a:cubicBezTo>
                      <a:pt x="395" y="316"/>
                      <a:pt x="423" y="269"/>
                      <a:pt x="423" y="213"/>
                    </a:cubicBezTo>
                    <a:cubicBezTo>
                      <a:pt x="423" y="97"/>
                      <a:pt x="329" y="0"/>
                      <a:pt x="212" y="0"/>
                    </a:cubicBezTo>
                    <a:close/>
                  </a:path>
                </a:pathLst>
              </a:custGeom>
              <a:solidFill>
                <a:srgbClr val="FCC96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0" name="ïşļïḓe">
                <a:extLst>
                  <a:ext uri="{FF2B5EF4-FFF2-40B4-BE49-F238E27FC236}">
                    <a16:creationId xmlns:a16="http://schemas.microsoft.com/office/drawing/2014/main" id="{02F269EF-C2A9-4027-8625-D647C84B368C}"/>
                  </a:ext>
                </a:extLst>
              </p:cNvPr>
              <p:cNvSpPr/>
              <p:nvPr/>
            </p:nvSpPr>
            <p:spPr bwMode="auto">
              <a:xfrm>
                <a:off x="8494715" y="949325"/>
                <a:ext cx="884238" cy="1157288"/>
              </a:xfrm>
              <a:custGeom>
                <a:avLst/>
                <a:gdLst>
                  <a:gd name="T0" fmla="*/ 279 w 332"/>
                  <a:gd name="T1" fmla="*/ 0 h 435"/>
                  <a:gd name="T2" fmla="*/ 279 w 332"/>
                  <a:gd name="T3" fmla="*/ 9 h 435"/>
                  <a:gd name="T4" fmla="*/ 0 w 332"/>
                  <a:gd name="T5" fmla="*/ 355 h 435"/>
                  <a:gd name="T6" fmla="*/ 31 w 332"/>
                  <a:gd name="T7" fmla="*/ 435 h 435"/>
                  <a:gd name="T8" fmla="*/ 121 w 332"/>
                  <a:gd name="T9" fmla="*/ 435 h 435"/>
                  <a:gd name="T10" fmla="*/ 211 w 332"/>
                  <a:gd name="T11" fmla="*/ 435 h 435"/>
                  <a:gd name="T12" fmla="*/ 275 w 332"/>
                  <a:gd name="T13" fmla="*/ 287 h 435"/>
                  <a:gd name="T14" fmla="*/ 332 w 332"/>
                  <a:gd name="T15" fmla="*/ 140 h 435"/>
                  <a:gd name="T16" fmla="*/ 279 w 332"/>
                  <a:gd name="T17"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2" h="435">
                    <a:moveTo>
                      <a:pt x="279" y="0"/>
                    </a:moveTo>
                    <a:cubicBezTo>
                      <a:pt x="279" y="3"/>
                      <a:pt x="279" y="6"/>
                      <a:pt x="279" y="9"/>
                    </a:cubicBezTo>
                    <a:cubicBezTo>
                      <a:pt x="279" y="179"/>
                      <a:pt x="160" y="321"/>
                      <a:pt x="0" y="355"/>
                    </a:cubicBezTo>
                    <a:cubicBezTo>
                      <a:pt x="16" y="407"/>
                      <a:pt x="5" y="435"/>
                      <a:pt x="31" y="435"/>
                    </a:cubicBezTo>
                    <a:cubicBezTo>
                      <a:pt x="121" y="435"/>
                      <a:pt x="121" y="435"/>
                      <a:pt x="121" y="435"/>
                    </a:cubicBezTo>
                    <a:cubicBezTo>
                      <a:pt x="211" y="435"/>
                      <a:pt x="211" y="435"/>
                      <a:pt x="211" y="435"/>
                    </a:cubicBezTo>
                    <a:cubicBezTo>
                      <a:pt x="248" y="435"/>
                      <a:pt x="211" y="383"/>
                      <a:pt x="275" y="287"/>
                    </a:cubicBezTo>
                    <a:cubicBezTo>
                      <a:pt x="304" y="243"/>
                      <a:pt x="332" y="196"/>
                      <a:pt x="332" y="140"/>
                    </a:cubicBezTo>
                    <a:cubicBezTo>
                      <a:pt x="332" y="87"/>
                      <a:pt x="312" y="37"/>
                      <a:pt x="279" y="0"/>
                    </a:cubicBezTo>
                    <a:close/>
                  </a:path>
                </a:pathLst>
              </a:custGeom>
              <a:solidFill>
                <a:srgbClr val="FBBC4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1" name="îsḷidê">
                <a:extLst>
                  <a:ext uri="{FF2B5EF4-FFF2-40B4-BE49-F238E27FC236}">
                    <a16:creationId xmlns:a16="http://schemas.microsoft.com/office/drawing/2014/main" id="{EB5BDA9B-2A81-4B02-BE6C-D84E2E62A4F9}"/>
                  </a:ext>
                </a:extLst>
              </p:cNvPr>
              <p:cNvSpPr/>
              <p:nvPr/>
            </p:nvSpPr>
            <p:spPr bwMode="auto">
              <a:xfrm>
                <a:off x="8509003" y="1428750"/>
                <a:ext cx="615950" cy="715963"/>
              </a:xfrm>
              <a:custGeom>
                <a:avLst/>
                <a:gdLst>
                  <a:gd name="T0" fmla="*/ 13 w 232"/>
                  <a:gd name="T1" fmla="*/ 38 h 269"/>
                  <a:gd name="T2" fmla="*/ 4 w 232"/>
                  <a:gd name="T3" fmla="*/ 37 h 269"/>
                  <a:gd name="T4" fmla="*/ 3 w 232"/>
                  <a:gd name="T5" fmla="*/ 46 h 269"/>
                  <a:gd name="T6" fmla="*/ 6 w 232"/>
                  <a:gd name="T7" fmla="*/ 51 h 269"/>
                  <a:gd name="T8" fmla="*/ 77 w 232"/>
                  <a:gd name="T9" fmla="*/ 265 h 269"/>
                  <a:gd name="T10" fmla="*/ 83 w 232"/>
                  <a:gd name="T11" fmla="*/ 269 h 269"/>
                  <a:gd name="T12" fmla="*/ 85 w 232"/>
                  <a:gd name="T13" fmla="*/ 269 h 269"/>
                  <a:gd name="T14" fmla="*/ 89 w 232"/>
                  <a:gd name="T15" fmla="*/ 260 h 269"/>
                  <a:gd name="T16" fmla="*/ 24 w 232"/>
                  <a:gd name="T17" fmla="*/ 63 h 269"/>
                  <a:gd name="T18" fmla="*/ 76 w 232"/>
                  <a:gd name="T19" fmla="*/ 69 h 269"/>
                  <a:gd name="T20" fmla="*/ 85 w 232"/>
                  <a:gd name="T21" fmla="*/ 64 h 269"/>
                  <a:gd name="T22" fmla="*/ 113 w 232"/>
                  <a:gd name="T23" fmla="*/ 73 h 269"/>
                  <a:gd name="T24" fmla="*/ 145 w 232"/>
                  <a:gd name="T25" fmla="*/ 62 h 269"/>
                  <a:gd name="T26" fmla="*/ 161 w 232"/>
                  <a:gd name="T27" fmla="*/ 68 h 269"/>
                  <a:gd name="T28" fmla="*/ 210 w 232"/>
                  <a:gd name="T29" fmla="*/ 65 h 269"/>
                  <a:gd name="T30" fmla="*/ 146 w 232"/>
                  <a:gd name="T31" fmla="*/ 260 h 269"/>
                  <a:gd name="T32" fmla="*/ 150 w 232"/>
                  <a:gd name="T33" fmla="*/ 269 h 269"/>
                  <a:gd name="T34" fmla="*/ 152 w 232"/>
                  <a:gd name="T35" fmla="*/ 269 h 269"/>
                  <a:gd name="T36" fmla="*/ 158 w 232"/>
                  <a:gd name="T37" fmla="*/ 265 h 269"/>
                  <a:gd name="T38" fmla="*/ 228 w 232"/>
                  <a:gd name="T39" fmla="*/ 50 h 269"/>
                  <a:gd name="T40" fmla="*/ 230 w 232"/>
                  <a:gd name="T41" fmla="*/ 48 h 269"/>
                  <a:gd name="T42" fmla="*/ 229 w 232"/>
                  <a:gd name="T43" fmla="*/ 39 h 269"/>
                  <a:gd name="T44" fmla="*/ 220 w 232"/>
                  <a:gd name="T45" fmla="*/ 40 h 269"/>
                  <a:gd name="T46" fmla="*/ 165 w 232"/>
                  <a:gd name="T47" fmla="*/ 55 h 269"/>
                  <a:gd name="T48" fmla="*/ 154 w 232"/>
                  <a:gd name="T49" fmla="*/ 52 h 269"/>
                  <a:gd name="T50" fmla="*/ 160 w 232"/>
                  <a:gd name="T51" fmla="*/ 31 h 269"/>
                  <a:gd name="T52" fmla="*/ 146 w 232"/>
                  <a:gd name="T53" fmla="*/ 3 h 269"/>
                  <a:gd name="T54" fmla="*/ 132 w 232"/>
                  <a:gd name="T55" fmla="*/ 3 h 269"/>
                  <a:gd name="T56" fmla="*/ 123 w 232"/>
                  <a:gd name="T57" fmla="*/ 32 h 269"/>
                  <a:gd name="T58" fmla="*/ 134 w 232"/>
                  <a:gd name="T59" fmla="*/ 54 h 269"/>
                  <a:gd name="T60" fmla="*/ 95 w 232"/>
                  <a:gd name="T61" fmla="*/ 55 h 269"/>
                  <a:gd name="T62" fmla="*/ 103 w 232"/>
                  <a:gd name="T63" fmla="*/ 32 h 269"/>
                  <a:gd name="T64" fmla="*/ 92 w 232"/>
                  <a:gd name="T65" fmla="*/ 4 h 269"/>
                  <a:gd name="T66" fmla="*/ 77 w 232"/>
                  <a:gd name="T67" fmla="*/ 4 h 269"/>
                  <a:gd name="T68" fmla="*/ 66 w 232"/>
                  <a:gd name="T69" fmla="*/ 32 h 269"/>
                  <a:gd name="T70" fmla="*/ 75 w 232"/>
                  <a:gd name="T71" fmla="*/ 55 h 269"/>
                  <a:gd name="T72" fmla="*/ 72 w 232"/>
                  <a:gd name="T73" fmla="*/ 56 h 269"/>
                  <a:gd name="T74" fmla="*/ 13 w 232"/>
                  <a:gd name="T75" fmla="*/ 38 h 269"/>
                  <a:gd name="T76" fmla="*/ 140 w 232"/>
                  <a:gd name="T77" fmla="*/ 14 h 269"/>
                  <a:gd name="T78" fmla="*/ 140 w 232"/>
                  <a:gd name="T79" fmla="*/ 14 h 269"/>
                  <a:gd name="T80" fmla="*/ 140 w 232"/>
                  <a:gd name="T81" fmla="*/ 14 h 269"/>
                  <a:gd name="T82" fmla="*/ 147 w 232"/>
                  <a:gd name="T83" fmla="*/ 32 h 269"/>
                  <a:gd name="T84" fmla="*/ 143 w 232"/>
                  <a:gd name="T85" fmla="*/ 45 h 269"/>
                  <a:gd name="T86" fmla="*/ 136 w 232"/>
                  <a:gd name="T87" fmla="*/ 31 h 269"/>
                  <a:gd name="T88" fmla="*/ 140 w 232"/>
                  <a:gd name="T89" fmla="*/ 14 h 269"/>
                  <a:gd name="T90" fmla="*/ 84 w 232"/>
                  <a:gd name="T91" fmla="*/ 15 h 269"/>
                  <a:gd name="T92" fmla="*/ 84 w 232"/>
                  <a:gd name="T93" fmla="*/ 15 h 269"/>
                  <a:gd name="T94" fmla="*/ 85 w 232"/>
                  <a:gd name="T95" fmla="*/ 16 h 269"/>
                  <a:gd name="T96" fmla="*/ 89 w 232"/>
                  <a:gd name="T97" fmla="*/ 31 h 269"/>
                  <a:gd name="T98" fmla="*/ 85 w 232"/>
                  <a:gd name="T99" fmla="*/ 47 h 269"/>
                  <a:gd name="T100" fmla="*/ 79 w 232"/>
                  <a:gd name="T101" fmla="*/ 31 h 269"/>
                  <a:gd name="T102" fmla="*/ 84 w 232"/>
                  <a:gd name="T103" fmla="*/ 15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2" h="269">
                    <a:moveTo>
                      <a:pt x="13" y="38"/>
                    </a:moveTo>
                    <a:cubicBezTo>
                      <a:pt x="11" y="35"/>
                      <a:pt x="6" y="35"/>
                      <a:pt x="4" y="37"/>
                    </a:cubicBezTo>
                    <a:cubicBezTo>
                      <a:pt x="1" y="39"/>
                      <a:pt x="0" y="44"/>
                      <a:pt x="3" y="46"/>
                    </a:cubicBezTo>
                    <a:cubicBezTo>
                      <a:pt x="4" y="48"/>
                      <a:pt x="5" y="49"/>
                      <a:pt x="6" y="51"/>
                    </a:cubicBezTo>
                    <a:cubicBezTo>
                      <a:pt x="77" y="265"/>
                      <a:pt x="77" y="265"/>
                      <a:pt x="77" y="265"/>
                    </a:cubicBezTo>
                    <a:cubicBezTo>
                      <a:pt x="77" y="267"/>
                      <a:pt x="80" y="269"/>
                      <a:pt x="83" y="269"/>
                    </a:cubicBezTo>
                    <a:cubicBezTo>
                      <a:pt x="83" y="269"/>
                      <a:pt x="84" y="269"/>
                      <a:pt x="85" y="269"/>
                    </a:cubicBezTo>
                    <a:cubicBezTo>
                      <a:pt x="88" y="268"/>
                      <a:pt x="90" y="264"/>
                      <a:pt x="89" y="260"/>
                    </a:cubicBezTo>
                    <a:cubicBezTo>
                      <a:pt x="24" y="63"/>
                      <a:pt x="24" y="63"/>
                      <a:pt x="24" y="63"/>
                    </a:cubicBezTo>
                    <a:cubicBezTo>
                      <a:pt x="40" y="70"/>
                      <a:pt x="60" y="74"/>
                      <a:pt x="76" y="69"/>
                    </a:cubicBezTo>
                    <a:cubicBezTo>
                      <a:pt x="79" y="68"/>
                      <a:pt x="82" y="66"/>
                      <a:pt x="85" y="64"/>
                    </a:cubicBezTo>
                    <a:cubicBezTo>
                      <a:pt x="93" y="70"/>
                      <a:pt x="103" y="73"/>
                      <a:pt x="113" y="73"/>
                    </a:cubicBezTo>
                    <a:cubicBezTo>
                      <a:pt x="125" y="73"/>
                      <a:pt x="136" y="69"/>
                      <a:pt x="145" y="62"/>
                    </a:cubicBezTo>
                    <a:cubicBezTo>
                      <a:pt x="150" y="64"/>
                      <a:pt x="155" y="67"/>
                      <a:pt x="161" y="68"/>
                    </a:cubicBezTo>
                    <a:cubicBezTo>
                      <a:pt x="180" y="73"/>
                      <a:pt x="196" y="72"/>
                      <a:pt x="210" y="65"/>
                    </a:cubicBezTo>
                    <a:cubicBezTo>
                      <a:pt x="146" y="260"/>
                      <a:pt x="146" y="260"/>
                      <a:pt x="146" y="260"/>
                    </a:cubicBezTo>
                    <a:cubicBezTo>
                      <a:pt x="144" y="264"/>
                      <a:pt x="146" y="268"/>
                      <a:pt x="150" y="269"/>
                    </a:cubicBezTo>
                    <a:cubicBezTo>
                      <a:pt x="150" y="269"/>
                      <a:pt x="151" y="269"/>
                      <a:pt x="152" y="269"/>
                    </a:cubicBezTo>
                    <a:cubicBezTo>
                      <a:pt x="155" y="269"/>
                      <a:pt x="157" y="267"/>
                      <a:pt x="158" y="265"/>
                    </a:cubicBezTo>
                    <a:cubicBezTo>
                      <a:pt x="228" y="50"/>
                      <a:pt x="228" y="50"/>
                      <a:pt x="228" y="50"/>
                    </a:cubicBezTo>
                    <a:cubicBezTo>
                      <a:pt x="229" y="50"/>
                      <a:pt x="230" y="49"/>
                      <a:pt x="230" y="48"/>
                    </a:cubicBezTo>
                    <a:cubicBezTo>
                      <a:pt x="232" y="45"/>
                      <a:pt x="232" y="41"/>
                      <a:pt x="229" y="39"/>
                    </a:cubicBezTo>
                    <a:cubicBezTo>
                      <a:pt x="226" y="37"/>
                      <a:pt x="222" y="37"/>
                      <a:pt x="220" y="40"/>
                    </a:cubicBezTo>
                    <a:cubicBezTo>
                      <a:pt x="207" y="56"/>
                      <a:pt x="189" y="62"/>
                      <a:pt x="165" y="55"/>
                    </a:cubicBezTo>
                    <a:cubicBezTo>
                      <a:pt x="162" y="55"/>
                      <a:pt x="158" y="54"/>
                      <a:pt x="154" y="52"/>
                    </a:cubicBezTo>
                    <a:cubicBezTo>
                      <a:pt x="158" y="46"/>
                      <a:pt x="160" y="38"/>
                      <a:pt x="160" y="31"/>
                    </a:cubicBezTo>
                    <a:cubicBezTo>
                      <a:pt x="159" y="17"/>
                      <a:pt x="154" y="7"/>
                      <a:pt x="146" y="3"/>
                    </a:cubicBezTo>
                    <a:cubicBezTo>
                      <a:pt x="142" y="0"/>
                      <a:pt x="137" y="0"/>
                      <a:pt x="132" y="3"/>
                    </a:cubicBezTo>
                    <a:cubicBezTo>
                      <a:pt x="125" y="8"/>
                      <a:pt x="122" y="18"/>
                      <a:pt x="123" y="32"/>
                    </a:cubicBezTo>
                    <a:cubicBezTo>
                      <a:pt x="124" y="40"/>
                      <a:pt x="127" y="48"/>
                      <a:pt x="134" y="54"/>
                    </a:cubicBezTo>
                    <a:cubicBezTo>
                      <a:pt x="123" y="61"/>
                      <a:pt x="107" y="61"/>
                      <a:pt x="95" y="55"/>
                    </a:cubicBezTo>
                    <a:cubicBezTo>
                      <a:pt x="99" y="49"/>
                      <a:pt x="102" y="41"/>
                      <a:pt x="103" y="32"/>
                    </a:cubicBezTo>
                    <a:cubicBezTo>
                      <a:pt x="103" y="19"/>
                      <a:pt x="99" y="9"/>
                      <a:pt x="92" y="4"/>
                    </a:cubicBezTo>
                    <a:cubicBezTo>
                      <a:pt x="87" y="1"/>
                      <a:pt x="82" y="1"/>
                      <a:pt x="77" y="4"/>
                    </a:cubicBezTo>
                    <a:cubicBezTo>
                      <a:pt x="70" y="8"/>
                      <a:pt x="65" y="18"/>
                      <a:pt x="66" y="32"/>
                    </a:cubicBezTo>
                    <a:cubicBezTo>
                      <a:pt x="66" y="40"/>
                      <a:pt x="69" y="48"/>
                      <a:pt x="75" y="55"/>
                    </a:cubicBezTo>
                    <a:cubicBezTo>
                      <a:pt x="74" y="56"/>
                      <a:pt x="73" y="56"/>
                      <a:pt x="72" y="56"/>
                    </a:cubicBezTo>
                    <a:cubicBezTo>
                      <a:pt x="52" y="63"/>
                      <a:pt x="23" y="52"/>
                      <a:pt x="13" y="38"/>
                    </a:cubicBezTo>
                    <a:close/>
                    <a:moveTo>
                      <a:pt x="140" y="14"/>
                    </a:moveTo>
                    <a:cubicBezTo>
                      <a:pt x="140" y="14"/>
                      <a:pt x="140" y="14"/>
                      <a:pt x="140" y="14"/>
                    </a:cubicBezTo>
                    <a:cubicBezTo>
                      <a:pt x="140" y="14"/>
                      <a:pt x="140" y="14"/>
                      <a:pt x="140" y="14"/>
                    </a:cubicBezTo>
                    <a:cubicBezTo>
                      <a:pt x="142" y="15"/>
                      <a:pt x="146" y="20"/>
                      <a:pt x="147" y="32"/>
                    </a:cubicBezTo>
                    <a:cubicBezTo>
                      <a:pt x="147" y="36"/>
                      <a:pt x="145" y="41"/>
                      <a:pt x="143" y="45"/>
                    </a:cubicBezTo>
                    <a:cubicBezTo>
                      <a:pt x="139" y="41"/>
                      <a:pt x="137" y="37"/>
                      <a:pt x="136" y="31"/>
                    </a:cubicBezTo>
                    <a:cubicBezTo>
                      <a:pt x="135" y="21"/>
                      <a:pt x="138" y="15"/>
                      <a:pt x="140" y="14"/>
                    </a:cubicBezTo>
                    <a:close/>
                    <a:moveTo>
                      <a:pt x="84" y="15"/>
                    </a:moveTo>
                    <a:cubicBezTo>
                      <a:pt x="84" y="15"/>
                      <a:pt x="84" y="15"/>
                      <a:pt x="84" y="15"/>
                    </a:cubicBezTo>
                    <a:cubicBezTo>
                      <a:pt x="84" y="15"/>
                      <a:pt x="85" y="15"/>
                      <a:pt x="85" y="16"/>
                    </a:cubicBezTo>
                    <a:cubicBezTo>
                      <a:pt x="87" y="17"/>
                      <a:pt x="90" y="21"/>
                      <a:pt x="89" y="31"/>
                    </a:cubicBezTo>
                    <a:cubicBezTo>
                      <a:pt x="89" y="37"/>
                      <a:pt x="88" y="43"/>
                      <a:pt x="85" y="47"/>
                    </a:cubicBezTo>
                    <a:cubicBezTo>
                      <a:pt x="81" y="42"/>
                      <a:pt x="79" y="37"/>
                      <a:pt x="79" y="31"/>
                    </a:cubicBezTo>
                    <a:cubicBezTo>
                      <a:pt x="79" y="21"/>
                      <a:pt x="82" y="16"/>
                      <a:pt x="84" y="15"/>
                    </a:cubicBezTo>
                    <a:close/>
                  </a:path>
                </a:pathLst>
              </a:custGeom>
              <a:solidFill>
                <a:srgbClr val="3B596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2" name="íṧḷïḋê">
                <a:extLst>
                  <a:ext uri="{FF2B5EF4-FFF2-40B4-BE49-F238E27FC236}">
                    <a16:creationId xmlns:a16="http://schemas.microsoft.com/office/drawing/2014/main" id="{55C768A4-556A-4861-9E0D-C6E226717107}"/>
                  </a:ext>
                </a:extLst>
              </p:cNvPr>
              <p:cNvSpPr/>
              <p:nvPr/>
            </p:nvSpPr>
            <p:spPr bwMode="auto">
              <a:xfrm>
                <a:off x="8902703" y="1527175"/>
                <a:ext cx="222250" cy="579438"/>
              </a:xfrm>
              <a:custGeom>
                <a:avLst/>
                <a:gdLst>
                  <a:gd name="T0" fmla="*/ 62 w 84"/>
                  <a:gd name="T1" fmla="*/ 28 h 218"/>
                  <a:gd name="T2" fmla="*/ 0 w 84"/>
                  <a:gd name="T3" fmla="*/ 218 h 218"/>
                  <a:gd name="T4" fmla="*/ 13 w 84"/>
                  <a:gd name="T5" fmla="*/ 218 h 218"/>
                  <a:gd name="T6" fmla="*/ 80 w 84"/>
                  <a:gd name="T7" fmla="*/ 13 h 218"/>
                  <a:gd name="T8" fmla="*/ 82 w 84"/>
                  <a:gd name="T9" fmla="*/ 11 h 218"/>
                  <a:gd name="T10" fmla="*/ 81 w 84"/>
                  <a:gd name="T11" fmla="*/ 2 h 218"/>
                  <a:gd name="T12" fmla="*/ 72 w 84"/>
                  <a:gd name="T13" fmla="*/ 3 h 218"/>
                  <a:gd name="T14" fmla="*/ 43 w 84"/>
                  <a:gd name="T15" fmla="*/ 20 h 218"/>
                  <a:gd name="T16" fmla="*/ 31 w 84"/>
                  <a:gd name="T17" fmla="*/ 34 h 218"/>
                  <a:gd name="T18" fmla="*/ 62 w 84"/>
                  <a:gd name="T19" fmla="*/ 28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 h="218">
                    <a:moveTo>
                      <a:pt x="62" y="28"/>
                    </a:moveTo>
                    <a:cubicBezTo>
                      <a:pt x="0" y="218"/>
                      <a:pt x="0" y="218"/>
                      <a:pt x="0" y="218"/>
                    </a:cubicBezTo>
                    <a:cubicBezTo>
                      <a:pt x="13" y="218"/>
                      <a:pt x="13" y="218"/>
                      <a:pt x="13" y="218"/>
                    </a:cubicBezTo>
                    <a:cubicBezTo>
                      <a:pt x="80" y="13"/>
                      <a:pt x="80" y="13"/>
                      <a:pt x="80" y="13"/>
                    </a:cubicBezTo>
                    <a:cubicBezTo>
                      <a:pt x="81" y="13"/>
                      <a:pt x="82" y="12"/>
                      <a:pt x="82" y="11"/>
                    </a:cubicBezTo>
                    <a:cubicBezTo>
                      <a:pt x="84" y="8"/>
                      <a:pt x="84" y="4"/>
                      <a:pt x="81" y="2"/>
                    </a:cubicBezTo>
                    <a:cubicBezTo>
                      <a:pt x="78" y="0"/>
                      <a:pt x="74" y="0"/>
                      <a:pt x="72" y="3"/>
                    </a:cubicBezTo>
                    <a:cubicBezTo>
                      <a:pt x="64" y="13"/>
                      <a:pt x="55" y="18"/>
                      <a:pt x="43" y="20"/>
                    </a:cubicBezTo>
                    <a:cubicBezTo>
                      <a:pt x="39" y="25"/>
                      <a:pt x="35" y="29"/>
                      <a:pt x="31" y="34"/>
                    </a:cubicBezTo>
                    <a:cubicBezTo>
                      <a:pt x="42" y="34"/>
                      <a:pt x="53" y="33"/>
                      <a:pt x="62" y="28"/>
                    </a:cubicBezTo>
                    <a:close/>
                  </a:path>
                </a:pathLst>
              </a:custGeom>
              <a:solidFill>
                <a:srgbClr val="2547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3" name="î$ľíḍê">
                <a:extLst>
                  <a:ext uri="{FF2B5EF4-FFF2-40B4-BE49-F238E27FC236}">
                    <a16:creationId xmlns:a16="http://schemas.microsoft.com/office/drawing/2014/main" id="{AE817AEB-2CC1-43DB-88E1-56A40E50D32C}"/>
                  </a:ext>
                </a:extLst>
              </p:cNvPr>
              <p:cNvSpPr/>
              <p:nvPr/>
            </p:nvSpPr>
            <p:spPr bwMode="auto">
              <a:xfrm>
                <a:off x="8623303" y="1846263"/>
                <a:ext cx="115888" cy="260350"/>
              </a:xfrm>
              <a:custGeom>
                <a:avLst/>
                <a:gdLst>
                  <a:gd name="T0" fmla="*/ 44 w 44"/>
                  <a:gd name="T1" fmla="*/ 98 h 98"/>
                  <a:gd name="T2" fmla="*/ 12 w 44"/>
                  <a:gd name="T3" fmla="*/ 0 h 98"/>
                  <a:gd name="T4" fmla="*/ 0 w 44"/>
                  <a:gd name="T5" fmla="*/ 5 h 98"/>
                  <a:gd name="T6" fmla="*/ 30 w 44"/>
                  <a:gd name="T7" fmla="*/ 98 h 98"/>
                  <a:gd name="T8" fmla="*/ 44 w 44"/>
                  <a:gd name="T9" fmla="*/ 98 h 98"/>
                </a:gdLst>
                <a:ahLst/>
                <a:cxnLst>
                  <a:cxn ang="0">
                    <a:pos x="T0" y="T1"/>
                  </a:cxn>
                  <a:cxn ang="0">
                    <a:pos x="T2" y="T3"/>
                  </a:cxn>
                  <a:cxn ang="0">
                    <a:pos x="T4" y="T5"/>
                  </a:cxn>
                  <a:cxn ang="0">
                    <a:pos x="T6" y="T7"/>
                  </a:cxn>
                  <a:cxn ang="0">
                    <a:pos x="T8" y="T9"/>
                  </a:cxn>
                </a:cxnLst>
                <a:rect l="0" t="0" r="r" b="b"/>
                <a:pathLst>
                  <a:path w="44" h="98">
                    <a:moveTo>
                      <a:pt x="44" y="98"/>
                    </a:moveTo>
                    <a:cubicBezTo>
                      <a:pt x="12" y="0"/>
                      <a:pt x="12" y="0"/>
                      <a:pt x="12" y="0"/>
                    </a:cubicBezTo>
                    <a:cubicBezTo>
                      <a:pt x="8" y="1"/>
                      <a:pt x="4" y="3"/>
                      <a:pt x="0" y="5"/>
                    </a:cubicBezTo>
                    <a:cubicBezTo>
                      <a:pt x="30" y="98"/>
                      <a:pt x="30" y="98"/>
                      <a:pt x="30" y="98"/>
                    </a:cubicBezTo>
                    <a:lnTo>
                      <a:pt x="44" y="98"/>
                    </a:lnTo>
                    <a:close/>
                  </a:path>
                </a:pathLst>
              </a:custGeom>
              <a:solidFill>
                <a:srgbClr val="2547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4" name="íṥḻiḑê">
                <a:extLst>
                  <a:ext uri="{FF2B5EF4-FFF2-40B4-BE49-F238E27FC236}">
                    <a16:creationId xmlns:a16="http://schemas.microsoft.com/office/drawing/2014/main" id="{741CC8D5-16C4-4D01-903E-598B20F65E74}"/>
                  </a:ext>
                </a:extLst>
              </p:cNvPr>
              <p:cNvSpPr/>
              <p:nvPr/>
            </p:nvSpPr>
            <p:spPr bwMode="auto">
              <a:xfrm>
                <a:off x="8572503" y="2106613"/>
                <a:ext cx="485775" cy="223838"/>
              </a:xfrm>
              <a:custGeom>
                <a:avLst/>
                <a:gdLst>
                  <a:gd name="T0" fmla="*/ 166 w 183"/>
                  <a:gd name="T1" fmla="*/ 0 h 84"/>
                  <a:gd name="T2" fmla="*/ 17 w 183"/>
                  <a:gd name="T3" fmla="*/ 0 h 84"/>
                  <a:gd name="T4" fmla="*/ 2 w 183"/>
                  <a:gd name="T5" fmla="*/ 24 h 84"/>
                  <a:gd name="T6" fmla="*/ 17 w 183"/>
                  <a:gd name="T7" fmla="*/ 49 h 84"/>
                  <a:gd name="T8" fmla="*/ 67 w 183"/>
                  <a:gd name="T9" fmla="*/ 49 h 84"/>
                  <a:gd name="T10" fmla="*/ 13 w 183"/>
                  <a:gd name="T11" fmla="*/ 59 h 84"/>
                  <a:gd name="T12" fmla="*/ 3 w 183"/>
                  <a:gd name="T13" fmla="*/ 75 h 84"/>
                  <a:gd name="T14" fmla="*/ 17 w 183"/>
                  <a:gd name="T15" fmla="*/ 84 h 84"/>
                  <a:gd name="T16" fmla="*/ 22 w 183"/>
                  <a:gd name="T17" fmla="*/ 82 h 84"/>
                  <a:gd name="T18" fmla="*/ 171 w 183"/>
                  <a:gd name="T19" fmla="*/ 33 h 84"/>
                  <a:gd name="T20" fmla="*/ 182 w 183"/>
                  <a:gd name="T21" fmla="*/ 14 h 84"/>
                  <a:gd name="T22" fmla="*/ 166 w 183"/>
                  <a:gd name="T23"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3" h="84">
                    <a:moveTo>
                      <a:pt x="166" y="0"/>
                    </a:moveTo>
                    <a:cubicBezTo>
                      <a:pt x="17" y="0"/>
                      <a:pt x="17" y="0"/>
                      <a:pt x="17" y="0"/>
                    </a:cubicBezTo>
                    <a:cubicBezTo>
                      <a:pt x="9" y="0"/>
                      <a:pt x="2" y="16"/>
                      <a:pt x="2" y="24"/>
                    </a:cubicBezTo>
                    <a:cubicBezTo>
                      <a:pt x="2" y="33"/>
                      <a:pt x="9" y="49"/>
                      <a:pt x="17" y="49"/>
                    </a:cubicBezTo>
                    <a:cubicBezTo>
                      <a:pt x="67" y="49"/>
                      <a:pt x="67" y="49"/>
                      <a:pt x="67" y="49"/>
                    </a:cubicBezTo>
                    <a:cubicBezTo>
                      <a:pt x="13" y="59"/>
                      <a:pt x="13" y="59"/>
                      <a:pt x="13" y="59"/>
                    </a:cubicBezTo>
                    <a:cubicBezTo>
                      <a:pt x="4" y="62"/>
                      <a:pt x="0" y="67"/>
                      <a:pt x="3" y="75"/>
                    </a:cubicBezTo>
                    <a:cubicBezTo>
                      <a:pt x="5" y="82"/>
                      <a:pt x="11" y="84"/>
                      <a:pt x="17" y="84"/>
                    </a:cubicBezTo>
                    <a:cubicBezTo>
                      <a:pt x="19" y="84"/>
                      <a:pt x="21" y="83"/>
                      <a:pt x="22" y="82"/>
                    </a:cubicBezTo>
                    <a:cubicBezTo>
                      <a:pt x="171" y="33"/>
                      <a:pt x="171" y="33"/>
                      <a:pt x="171" y="33"/>
                    </a:cubicBezTo>
                    <a:cubicBezTo>
                      <a:pt x="178" y="31"/>
                      <a:pt x="183" y="22"/>
                      <a:pt x="182" y="14"/>
                    </a:cubicBezTo>
                    <a:cubicBezTo>
                      <a:pt x="181" y="7"/>
                      <a:pt x="174" y="0"/>
                      <a:pt x="166" y="0"/>
                    </a:cubicBezTo>
                    <a:close/>
                  </a:path>
                </a:pathLst>
              </a:custGeom>
              <a:solidFill>
                <a:srgbClr val="2547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35" name="íṣļiḋe">
                <a:extLst>
                  <a:ext uri="{FF2B5EF4-FFF2-40B4-BE49-F238E27FC236}">
                    <a16:creationId xmlns:a16="http://schemas.microsoft.com/office/drawing/2014/main" id="{DCF3B061-829B-46D4-920A-D488AF15CE11}"/>
                  </a:ext>
                </a:extLst>
              </p:cNvPr>
              <p:cNvSpPr/>
              <p:nvPr/>
            </p:nvSpPr>
            <p:spPr bwMode="auto">
              <a:xfrm>
                <a:off x="8575678" y="2235200"/>
                <a:ext cx="485775" cy="330200"/>
              </a:xfrm>
              <a:custGeom>
                <a:avLst/>
                <a:gdLst>
                  <a:gd name="T0" fmla="*/ 165 w 183"/>
                  <a:gd name="T1" fmla="*/ 62 h 124"/>
                  <a:gd name="T2" fmla="*/ 115 w 183"/>
                  <a:gd name="T3" fmla="*/ 62 h 124"/>
                  <a:gd name="T4" fmla="*/ 170 w 183"/>
                  <a:gd name="T5" fmla="*/ 38 h 124"/>
                  <a:gd name="T6" fmla="*/ 180 w 183"/>
                  <a:gd name="T7" fmla="*/ 14 h 124"/>
                  <a:gd name="T8" fmla="*/ 160 w 183"/>
                  <a:gd name="T9" fmla="*/ 3 h 124"/>
                  <a:gd name="T10" fmla="*/ 12 w 183"/>
                  <a:gd name="T11" fmla="*/ 50 h 124"/>
                  <a:gd name="T12" fmla="*/ 1 w 183"/>
                  <a:gd name="T13" fmla="*/ 70 h 124"/>
                  <a:gd name="T14" fmla="*/ 16 w 183"/>
                  <a:gd name="T15" fmla="*/ 87 h 124"/>
                  <a:gd name="T16" fmla="*/ 30 w 183"/>
                  <a:gd name="T17" fmla="*/ 87 h 124"/>
                  <a:gd name="T18" fmla="*/ 54 w 183"/>
                  <a:gd name="T19" fmla="*/ 124 h 124"/>
                  <a:gd name="T20" fmla="*/ 127 w 183"/>
                  <a:gd name="T21" fmla="*/ 124 h 124"/>
                  <a:gd name="T22" fmla="*/ 151 w 183"/>
                  <a:gd name="T23" fmla="*/ 87 h 124"/>
                  <a:gd name="T24" fmla="*/ 165 w 183"/>
                  <a:gd name="T25" fmla="*/ 87 h 124"/>
                  <a:gd name="T26" fmla="*/ 181 w 183"/>
                  <a:gd name="T27" fmla="*/ 75 h 124"/>
                  <a:gd name="T28" fmla="*/ 165 w 183"/>
                  <a:gd name="T29" fmla="*/ 6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3" h="124">
                    <a:moveTo>
                      <a:pt x="165" y="62"/>
                    </a:moveTo>
                    <a:cubicBezTo>
                      <a:pt x="115" y="62"/>
                      <a:pt x="115" y="62"/>
                      <a:pt x="115" y="62"/>
                    </a:cubicBezTo>
                    <a:cubicBezTo>
                      <a:pt x="170" y="38"/>
                      <a:pt x="170" y="38"/>
                      <a:pt x="170" y="38"/>
                    </a:cubicBezTo>
                    <a:cubicBezTo>
                      <a:pt x="178" y="35"/>
                      <a:pt x="183" y="23"/>
                      <a:pt x="180" y="14"/>
                    </a:cubicBezTo>
                    <a:cubicBezTo>
                      <a:pt x="177" y="6"/>
                      <a:pt x="169" y="0"/>
                      <a:pt x="160" y="3"/>
                    </a:cubicBezTo>
                    <a:cubicBezTo>
                      <a:pt x="12" y="50"/>
                      <a:pt x="12" y="50"/>
                      <a:pt x="12" y="50"/>
                    </a:cubicBezTo>
                    <a:cubicBezTo>
                      <a:pt x="4" y="52"/>
                      <a:pt x="0" y="63"/>
                      <a:pt x="1" y="70"/>
                    </a:cubicBezTo>
                    <a:cubicBezTo>
                      <a:pt x="2" y="78"/>
                      <a:pt x="9" y="87"/>
                      <a:pt x="16" y="87"/>
                    </a:cubicBezTo>
                    <a:cubicBezTo>
                      <a:pt x="30" y="87"/>
                      <a:pt x="30" y="87"/>
                      <a:pt x="30" y="87"/>
                    </a:cubicBezTo>
                    <a:cubicBezTo>
                      <a:pt x="54" y="124"/>
                      <a:pt x="54" y="124"/>
                      <a:pt x="54" y="124"/>
                    </a:cubicBezTo>
                    <a:cubicBezTo>
                      <a:pt x="127" y="124"/>
                      <a:pt x="127" y="124"/>
                      <a:pt x="127" y="124"/>
                    </a:cubicBezTo>
                    <a:cubicBezTo>
                      <a:pt x="151" y="87"/>
                      <a:pt x="151" y="87"/>
                      <a:pt x="151" y="87"/>
                    </a:cubicBezTo>
                    <a:cubicBezTo>
                      <a:pt x="165" y="87"/>
                      <a:pt x="165" y="87"/>
                      <a:pt x="165" y="87"/>
                    </a:cubicBezTo>
                    <a:cubicBezTo>
                      <a:pt x="174" y="87"/>
                      <a:pt x="181" y="83"/>
                      <a:pt x="181" y="75"/>
                    </a:cubicBezTo>
                    <a:cubicBezTo>
                      <a:pt x="181" y="66"/>
                      <a:pt x="174" y="62"/>
                      <a:pt x="165" y="62"/>
                    </a:cubicBezTo>
                    <a:close/>
                  </a:path>
                </a:pathLst>
              </a:custGeom>
              <a:solidFill>
                <a:srgbClr val="25475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sp>
        <p:nvSpPr>
          <p:cNvPr id="7" name="işļïḋè">
            <a:extLst>
              <a:ext uri="{FF2B5EF4-FFF2-40B4-BE49-F238E27FC236}">
                <a16:creationId xmlns:a16="http://schemas.microsoft.com/office/drawing/2014/main" id="{EEAB9BF3-CD83-47C2-892D-F765F68B4F98}"/>
              </a:ext>
            </a:extLst>
          </p:cNvPr>
          <p:cNvSpPr/>
          <p:nvPr/>
        </p:nvSpPr>
        <p:spPr>
          <a:xfrm rot="5400000">
            <a:off x="980408" y="1391756"/>
            <a:ext cx="4464496" cy="4464496"/>
          </a:xfrm>
          <a:prstGeom prst="blockArc">
            <a:avLst>
              <a:gd name="adj1" fmla="val 10800000"/>
              <a:gd name="adj2" fmla="val 523590"/>
              <a:gd name="adj3" fmla="val 23000"/>
            </a:avLst>
          </a:prstGeom>
          <a:gradFill flip="none" rotWithShape="1">
            <a:gsLst>
              <a:gs pos="0">
                <a:schemeClr val="accent1">
                  <a:lumMod val="5000"/>
                  <a:lumOff val="95000"/>
                  <a:alpha val="0"/>
                </a:schemeClr>
              </a:gs>
              <a:gs pos="77000">
                <a:schemeClr val="accent1">
                  <a:alpha val="23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0" name="íṣļíḑe">
            <a:extLst>
              <a:ext uri="{FF2B5EF4-FFF2-40B4-BE49-F238E27FC236}">
                <a16:creationId xmlns:a16="http://schemas.microsoft.com/office/drawing/2014/main" id="{3664CE61-04CD-40B9-B540-B1D548CB78B5}"/>
              </a:ext>
            </a:extLst>
          </p:cNvPr>
          <p:cNvSpPr/>
          <p:nvPr/>
        </p:nvSpPr>
        <p:spPr>
          <a:xfrm>
            <a:off x="4683105" y="1926131"/>
            <a:ext cx="171610" cy="171610"/>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1" name="îSḻïďé">
            <a:extLst>
              <a:ext uri="{FF2B5EF4-FFF2-40B4-BE49-F238E27FC236}">
                <a16:creationId xmlns:a16="http://schemas.microsoft.com/office/drawing/2014/main" id="{EFEBC0DD-7053-497B-8461-503727A7EDFC}"/>
              </a:ext>
            </a:extLst>
          </p:cNvPr>
          <p:cNvSpPr/>
          <p:nvPr/>
        </p:nvSpPr>
        <p:spPr>
          <a:xfrm>
            <a:off x="5359657" y="3292328"/>
            <a:ext cx="171610" cy="171610"/>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2" name="ïšlîdè">
            <a:extLst>
              <a:ext uri="{FF2B5EF4-FFF2-40B4-BE49-F238E27FC236}">
                <a16:creationId xmlns:a16="http://schemas.microsoft.com/office/drawing/2014/main" id="{0EF6CF4F-8A88-48A3-B62C-949A5F55E0C0}"/>
              </a:ext>
            </a:extLst>
          </p:cNvPr>
          <p:cNvSpPr/>
          <p:nvPr/>
        </p:nvSpPr>
        <p:spPr>
          <a:xfrm>
            <a:off x="5027656" y="4625899"/>
            <a:ext cx="171610" cy="171610"/>
          </a:xfrm>
          <a:prstGeom prst="ellipse">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28" name="TextBox 127">
            <a:extLst>
              <a:ext uri="{FF2B5EF4-FFF2-40B4-BE49-F238E27FC236}">
                <a16:creationId xmlns:a16="http://schemas.microsoft.com/office/drawing/2014/main" id="{EB436785-7423-4F05-AFF8-38914FC9B44E}"/>
              </a:ext>
            </a:extLst>
          </p:cNvPr>
          <p:cNvSpPr txBox="1"/>
          <p:nvPr/>
        </p:nvSpPr>
        <p:spPr>
          <a:xfrm>
            <a:off x="6095205" y="1303069"/>
            <a:ext cx="4635307" cy="369332"/>
          </a:xfrm>
          <a:prstGeom prst="rect">
            <a:avLst/>
          </a:prstGeom>
          <a:noFill/>
        </p:spPr>
        <p:txBody>
          <a:bodyPr wrap="square" rtlCol="0">
            <a:spAutoFit/>
          </a:bodyPr>
          <a:lstStyle/>
          <a:p>
            <a:r>
              <a:rPr lang="en-GB" dirty="0"/>
              <a:t>Other ways of vectorization?</a:t>
            </a:r>
          </a:p>
        </p:txBody>
      </p:sp>
      <p:sp>
        <p:nvSpPr>
          <p:cNvPr id="129" name="TextBox 128">
            <a:extLst>
              <a:ext uri="{FF2B5EF4-FFF2-40B4-BE49-F238E27FC236}">
                <a16:creationId xmlns:a16="http://schemas.microsoft.com/office/drawing/2014/main" id="{E441E55B-4DD2-4591-A8A4-01E4FB142273}"/>
              </a:ext>
            </a:extLst>
          </p:cNvPr>
          <p:cNvSpPr txBox="1"/>
          <p:nvPr/>
        </p:nvSpPr>
        <p:spPr>
          <a:xfrm>
            <a:off x="6532218" y="2159381"/>
            <a:ext cx="3371580" cy="923330"/>
          </a:xfrm>
          <a:prstGeom prst="rect">
            <a:avLst/>
          </a:prstGeom>
          <a:noFill/>
        </p:spPr>
        <p:txBody>
          <a:bodyPr wrap="square" rtlCol="0">
            <a:spAutoFit/>
          </a:bodyPr>
          <a:lstStyle/>
          <a:p>
            <a:pPr marL="285750" indent="-285750">
              <a:buFont typeface="Arial" panose="020B0604020202020204" pitchFamily="34" charset="0"/>
              <a:buChar char="•"/>
            </a:pPr>
            <a:r>
              <a:rPr lang="en-GB" dirty="0"/>
              <a:t>Frequency</a:t>
            </a:r>
          </a:p>
          <a:p>
            <a:pPr marL="285750" indent="-285750">
              <a:buFont typeface="Arial" panose="020B0604020202020204" pitchFamily="34" charset="0"/>
              <a:buChar char="•"/>
            </a:pPr>
            <a:r>
              <a:rPr lang="en-GB" dirty="0"/>
              <a:t>One-hot</a:t>
            </a:r>
          </a:p>
          <a:p>
            <a:pPr marL="285750" indent="-285750">
              <a:buFont typeface="Arial" panose="020B0604020202020204" pitchFamily="34" charset="0"/>
              <a:buChar char="•"/>
            </a:pPr>
            <a:r>
              <a:rPr lang="en-GB" dirty="0"/>
              <a:t>TF-IDF</a:t>
            </a:r>
          </a:p>
        </p:txBody>
      </p:sp>
      <p:sp>
        <p:nvSpPr>
          <p:cNvPr id="130" name="TextBox 129">
            <a:extLst>
              <a:ext uri="{FF2B5EF4-FFF2-40B4-BE49-F238E27FC236}">
                <a16:creationId xmlns:a16="http://schemas.microsoft.com/office/drawing/2014/main" id="{2A56AEDB-67E3-4F60-896F-15346C64E166}"/>
              </a:ext>
            </a:extLst>
          </p:cNvPr>
          <p:cNvSpPr txBox="1"/>
          <p:nvPr/>
        </p:nvSpPr>
        <p:spPr>
          <a:xfrm>
            <a:off x="6095205" y="3417889"/>
            <a:ext cx="4513957" cy="646331"/>
          </a:xfrm>
          <a:prstGeom prst="rect">
            <a:avLst/>
          </a:prstGeom>
          <a:noFill/>
        </p:spPr>
        <p:txBody>
          <a:bodyPr wrap="square" rtlCol="0">
            <a:spAutoFit/>
          </a:bodyPr>
          <a:lstStyle/>
          <a:p>
            <a:r>
              <a:rPr lang="en-GB" dirty="0"/>
              <a:t>Different ways of implementing them? Available models? Libraries?</a:t>
            </a:r>
          </a:p>
        </p:txBody>
      </p:sp>
      <p:sp>
        <p:nvSpPr>
          <p:cNvPr id="131" name="TextBox 130">
            <a:extLst>
              <a:ext uri="{FF2B5EF4-FFF2-40B4-BE49-F238E27FC236}">
                <a16:creationId xmlns:a16="http://schemas.microsoft.com/office/drawing/2014/main" id="{FECC9B64-B7D5-4073-8F94-B2912D81F3B1}"/>
              </a:ext>
            </a:extLst>
          </p:cNvPr>
          <p:cNvSpPr txBox="1"/>
          <p:nvPr/>
        </p:nvSpPr>
        <p:spPr>
          <a:xfrm>
            <a:off x="6478837" y="4372733"/>
            <a:ext cx="3424961" cy="923330"/>
          </a:xfrm>
          <a:prstGeom prst="rect">
            <a:avLst/>
          </a:prstGeom>
          <a:noFill/>
        </p:spPr>
        <p:txBody>
          <a:bodyPr wrap="square" rtlCol="0">
            <a:spAutoFit/>
          </a:bodyPr>
          <a:lstStyle/>
          <a:p>
            <a:pPr marL="285750" indent="-285750">
              <a:buFont typeface="Arial" panose="020B0604020202020204" pitchFamily="34" charset="0"/>
              <a:buChar char="•"/>
            </a:pPr>
            <a:r>
              <a:rPr lang="en-GB" dirty="0"/>
              <a:t>Scikit-Learn</a:t>
            </a:r>
          </a:p>
          <a:p>
            <a:pPr marL="285750" indent="-285750">
              <a:buFont typeface="Arial" panose="020B0604020202020204" pitchFamily="34" charset="0"/>
              <a:buChar char="•"/>
            </a:pPr>
            <a:r>
              <a:rPr lang="en-GB" dirty="0" err="1"/>
              <a:t>Gensim</a:t>
            </a:r>
            <a:endParaRPr lang="en-GB" dirty="0"/>
          </a:p>
          <a:p>
            <a:pPr marL="285750" indent="-285750">
              <a:buFont typeface="Arial" panose="020B0604020202020204" pitchFamily="34" charset="0"/>
              <a:buChar char="•"/>
            </a:pPr>
            <a:r>
              <a:rPr lang="en-GB" dirty="0"/>
              <a:t>NLTK</a:t>
            </a:r>
          </a:p>
        </p:txBody>
      </p:sp>
    </p:spTree>
    <p:extLst>
      <p:ext uri="{BB962C8B-B14F-4D97-AF65-F5344CB8AC3E}">
        <p14:creationId xmlns:p14="http://schemas.microsoft.com/office/powerpoint/2010/main" val="11103457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048E2-B653-42E4-BA5A-C4A96B837B12}"/>
              </a:ext>
            </a:extLst>
          </p:cNvPr>
          <p:cNvSpPr>
            <a:spLocks noGrp="1"/>
          </p:cNvSpPr>
          <p:nvPr>
            <p:ph type="title"/>
          </p:nvPr>
        </p:nvSpPr>
        <p:spPr/>
        <p:txBody>
          <a:bodyPr/>
          <a:lstStyle/>
          <a:p>
            <a:r>
              <a:rPr lang="en-GB" b="1" i="0" dirty="0">
                <a:solidFill>
                  <a:srgbClr val="000000"/>
                </a:solidFill>
                <a:effectLst/>
                <a:latin typeface="Helvetica Neue"/>
              </a:rPr>
              <a:t>Task</a:t>
            </a:r>
            <a:endParaRPr lang="en-GB" dirty="0"/>
          </a:p>
        </p:txBody>
      </p:sp>
      <p:sp>
        <p:nvSpPr>
          <p:cNvPr id="3" name="Content Placeholder 2">
            <a:extLst>
              <a:ext uri="{FF2B5EF4-FFF2-40B4-BE49-F238E27FC236}">
                <a16:creationId xmlns:a16="http://schemas.microsoft.com/office/drawing/2014/main" id="{4192A01F-123E-42A0-B0CF-149830C9F88F}"/>
              </a:ext>
            </a:extLst>
          </p:cNvPr>
          <p:cNvSpPr>
            <a:spLocks noGrp="1"/>
          </p:cNvSpPr>
          <p:nvPr>
            <p:ph idx="1"/>
          </p:nvPr>
        </p:nvSpPr>
        <p:spPr>
          <a:xfrm>
            <a:off x="1405719" y="1842448"/>
            <a:ext cx="9976514" cy="3789386"/>
          </a:xfrm>
        </p:spPr>
        <p:txBody>
          <a:bodyPr/>
          <a:lstStyle/>
          <a:p>
            <a:pPr marL="0" indent="0">
              <a:buNone/>
            </a:pPr>
            <a:r>
              <a:rPr lang="en-GB" b="0" i="0" dirty="0">
                <a:solidFill>
                  <a:srgbClr val="000000"/>
                </a:solidFill>
                <a:effectLst/>
                <a:latin typeface="Helvetica Neue"/>
              </a:rPr>
              <a:t>The goal of this challenge is</a:t>
            </a:r>
            <a:r>
              <a:rPr lang="en-GB" sz="1200" b="1" i="0" dirty="0">
                <a:solidFill>
                  <a:srgbClr val="000000"/>
                </a:solidFill>
                <a:effectLst/>
                <a:latin typeface="Helvetica Neue"/>
              </a:rPr>
              <a:t> </a:t>
            </a:r>
            <a:r>
              <a:rPr lang="en-GB" i="0" dirty="0">
                <a:solidFill>
                  <a:srgbClr val="000000"/>
                </a:solidFill>
                <a:effectLst/>
                <a:latin typeface="Helvetica Neue"/>
              </a:rPr>
              <a:t>to </a:t>
            </a:r>
          </a:p>
          <a:p>
            <a:pPr marL="0" indent="0">
              <a:buNone/>
            </a:pPr>
            <a:r>
              <a:rPr lang="en-GB" sz="2800" b="1" dirty="0">
                <a:solidFill>
                  <a:srgbClr val="000000"/>
                </a:solidFill>
                <a:latin typeface="Helvetica Neue"/>
              </a:rPr>
              <a:t>	</a:t>
            </a:r>
            <a:r>
              <a:rPr lang="en-GB" sz="2800" b="1" i="0" dirty="0">
                <a:solidFill>
                  <a:srgbClr val="000000"/>
                </a:solidFill>
                <a:effectLst/>
                <a:latin typeface="Helvetica Neue"/>
              </a:rPr>
              <a:t>propose different approaches </a:t>
            </a:r>
            <a:r>
              <a:rPr lang="en-GB" b="0" i="0" dirty="0">
                <a:solidFill>
                  <a:srgbClr val="000000"/>
                </a:solidFill>
                <a:effectLst/>
                <a:latin typeface="Helvetica Neue"/>
              </a:rPr>
              <a:t>to </a:t>
            </a:r>
          </a:p>
          <a:p>
            <a:pPr marL="0" indent="0">
              <a:buNone/>
            </a:pPr>
            <a:r>
              <a:rPr lang="en-GB" sz="2800" dirty="0">
                <a:solidFill>
                  <a:srgbClr val="000000"/>
                </a:solidFill>
                <a:latin typeface="Helvetica Neue"/>
              </a:rPr>
              <a:t>	</a:t>
            </a:r>
            <a:r>
              <a:rPr lang="en-GB" sz="2800" b="1" i="0" dirty="0">
                <a:solidFill>
                  <a:srgbClr val="000000"/>
                </a:solidFill>
                <a:effectLst/>
                <a:latin typeface="Helvetica Neue"/>
              </a:rPr>
              <a:t>generate vector representations of texts (tokens)</a:t>
            </a:r>
            <a:r>
              <a:rPr lang="en-GB" sz="3600" b="1" i="0" dirty="0">
                <a:solidFill>
                  <a:srgbClr val="000000"/>
                </a:solidFill>
                <a:effectLst/>
                <a:latin typeface="Helvetica Neue"/>
              </a:rPr>
              <a:t> </a:t>
            </a:r>
            <a:r>
              <a:rPr lang="en-GB" b="0" i="0" dirty="0">
                <a:solidFill>
                  <a:srgbClr val="000000"/>
                </a:solidFill>
                <a:effectLst/>
                <a:latin typeface="Helvetica Neue"/>
              </a:rPr>
              <a:t>and </a:t>
            </a:r>
          </a:p>
          <a:p>
            <a:pPr marL="0" indent="0">
              <a:buNone/>
            </a:pPr>
            <a:r>
              <a:rPr lang="en-GB" sz="2800" dirty="0">
                <a:solidFill>
                  <a:srgbClr val="000000"/>
                </a:solidFill>
                <a:latin typeface="Helvetica Neue"/>
              </a:rPr>
              <a:t>	</a:t>
            </a:r>
            <a:r>
              <a:rPr lang="en-GB" sz="2800" b="1" i="0" dirty="0">
                <a:solidFill>
                  <a:srgbClr val="000000"/>
                </a:solidFill>
                <a:effectLst/>
                <a:latin typeface="Helvetica Neue"/>
              </a:rPr>
              <a:t>assess and compare the suitability of the approach</a:t>
            </a:r>
          </a:p>
          <a:p>
            <a:pPr marL="0" indent="0">
              <a:buNone/>
            </a:pPr>
            <a:r>
              <a:rPr lang="en-GB" b="0" i="0" dirty="0">
                <a:solidFill>
                  <a:srgbClr val="000000"/>
                </a:solidFill>
                <a:effectLst/>
                <a:latin typeface="Helvetica Neue"/>
              </a:rPr>
              <a:t>for this dataset.</a:t>
            </a:r>
            <a:endParaRPr lang="en-GB" dirty="0"/>
          </a:p>
        </p:txBody>
      </p:sp>
      <p:sp>
        <p:nvSpPr>
          <p:cNvPr id="5" name="Slide Number Placeholder 4">
            <a:extLst>
              <a:ext uri="{FF2B5EF4-FFF2-40B4-BE49-F238E27FC236}">
                <a16:creationId xmlns:a16="http://schemas.microsoft.com/office/drawing/2014/main" id="{F9C481FD-4EE1-49CF-A93A-1990DA32F20E}"/>
              </a:ext>
            </a:extLst>
          </p:cNvPr>
          <p:cNvSpPr>
            <a:spLocks noGrp="1"/>
          </p:cNvSpPr>
          <p:nvPr>
            <p:ph type="sldNum" sz="quarter" idx="12"/>
          </p:nvPr>
        </p:nvSpPr>
        <p:spPr/>
        <p:txBody>
          <a:bodyPr/>
          <a:lstStyle/>
          <a:p>
            <a:fld id="{5DD3DB80-B894-403A-B48E-6FDC1A72010E}" type="slidenum">
              <a:rPr lang="zh-CN" altLang="en-US" smtClean="0"/>
              <a:pPr/>
              <a:t>2</a:t>
            </a:fld>
            <a:endParaRPr lang="zh-CN" altLang="en-US"/>
          </a:p>
        </p:txBody>
      </p:sp>
    </p:spTree>
    <p:extLst>
      <p:ext uri="{BB962C8B-B14F-4D97-AF65-F5344CB8AC3E}">
        <p14:creationId xmlns:p14="http://schemas.microsoft.com/office/powerpoint/2010/main" val="3534319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6465-037D-4986-9787-40D20A022997}"/>
              </a:ext>
            </a:extLst>
          </p:cNvPr>
          <p:cNvSpPr>
            <a:spLocks noGrp="1"/>
          </p:cNvSpPr>
          <p:nvPr>
            <p:ph type="title"/>
          </p:nvPr>
        </p:nvSpPr>
        <p:spPr/>
        <p:txBody>
          <a:bodyPr/>
          <a:lstStyle/>
          <a:p>
            <a:r>
              <a:rPr lang="en-GB" dirty="0"/>
              <a:t>Note</a:t>
            </a:r>
          </a:p>
        </p:txBody>
      </p:sp>
      <p:sp>
        <p:nvSpPr>
          <p:cNvPr id="3" name="Content Placeholder 2">
            <a:extLst>
              <a:ext uri="{FF2B5EF4-FFF2-40B4-BE49-F238E27FC236}">
                <a16:creationId xmlns:a16="http://schemas.microsoft.com/office/drawing/2014/main" id="{E8FE0412-90D1-4945-8746-E71256AA0136}"/>
              </a:ext>
            </a:extLst>
          </p:cNvPr>
          <p:cNvSpPr>
            <a:spLocks noGrp="1"/>
          </p:cNvSpPr>
          <p:nvPr>
            <p:ph idx="1"/>
          </p:nvPr>
        </p:nvSpPr>
        <p:spPr/>
        <p:txBody>
          <a:bodyPr>
            <a:normAutofit fontScale="92500"/>
          </a:bodyPr>
          <a:lstStyle/>
          <a:p>
            <a:pPr marL="0" indent="0" algn="l">
              <a:buNone/>
            </a:pPr>
            <a:endParaRPr lang="en-GB" b="0" i="0" dirty="0">
              <a:solidFill>
                <a:srgbClr val="000000"/>
              </a:solidFill>
              <a:effectLst/>
              <a:latin typeface="Helvetica Neue"/>
            </a:endParaRPr>
          </a:p>
          <a:p>
            <a:pPr algn="l">
              <a:buFont typeface="Arial" panose="020B0604020202020204" pitchFamily="34" charset="0"/>
              <a:buChar char="•"/>
            </a:pPr>
            <a:r>
              <a:rPr lang="en-GB" b="1" i="0" dirty="0">
                <a:solidFill>
                  <a:srgbClr val="000000"/>
                </a:solidFill>
                <a:effectLst/>
                <a:latin typeface="Helvetica Neue"/>
              </a:rPr>
              <a:t>NLTK</a:t>
            </a:r>
            <a:r>
              <a:rPr lang="en-GB" b="0" i="0" dirty="0">
                <a:solidFill>
                  <a:srgbClr val="000000"/>
                </a:solidFill>
                <a:effectLst/>
                <a:latin typeface="Helvetica Neue"/>
              </a:rPr>
              <a:t> offers many methods that are especially well-suited to text data, but is a big dependency.</a:t>
            </a:r>
          </a:p>
          <a:p>
            <a:pPr marL="0" indent="0" algn="l">
              <a:buNone/>
            </a:pPr>
            <a:endParaRPr lang="en-GB" b="0" i="0" dirty="0">
              <a:solidFill>
                <a:srgbClr val="000000"/>
              </a:solidFill>
              <a:effectLst/>
              <a:latin typeface="Helvetica Neue"/>
            </a:endParaRPr>
          </a:p>
          <a:p>
            <a:pPr algn="l">
              <a:buFont typeface="Arial" panose="020B0604020202020204" pitchFamily="34" charset="0"/>
              <a:buChar char="•"/>
            </a:pPr>
            <a:r>
              <a:rPr lang="en-GB" b="1" i="0" dirty="0">
                <a:solidFill>
                  <a:srgbClr val="000000"/>
                </a:solidFill>
                <a:effectLst/>
                <a:latin typeface="Helvetica Neue"/>
              </a:rPr>
              <a:t>Scikit-Learn</a:t>
            </a:r>
            <a:r>
              <a:rPr lang="en-GB" b="0" i="0" dirty="0">
                <a:solidFill>
                  <a:srgbClr val="000000"/>
                </a:solidFill>
                <a:effectLst/>
                <a:latin typeface="Helvetica Neue"/>
              </a:rPr>
              <a:t> was not designed with text in mind, but does offer a robust API and many other conveniences (which we’ll explore later in this chapter) particularly useful in an applied context.</a:t>
            </a:r>
          </a:p>
          <a:p>
            <a:pPr marL="0" indent="0" algn="l">
              <a:buNone/>
            </a:pPr>
            <a:endParaRPr lang="en-GB" b="0" i="0" dirty="0">
              <a:solidFill>
                <a:srgbClr val="000000"/>
              </a:solidFill>
              <a:effectLst/>
              <a:latin typeface="Helvetica Neue"/>
            </a:endParaRPr>
          </a:p>
          <a:p>
            <a:pPr algn="l">
              <a:buFont typeface="Arial" panose="020B0604020202020204" pitchFamily="34" charset="0"/>
              <a:buChar char="•"/>
            </a:pPr>
            <a:r>
              <a:rPr lang="en-GB" b="1" i="0" dirty="0" err="1">
                <a:solidFill>
                  <a:srgbClr val="000000"/>
                </a:solidFill>
                <a:effectLst/>
                <a:latin typeface="Helvetica Neue"/>
              </a:rPr>
              <a:t>Gensim</a:t>
            </a:r>
            <a:r>
              <a:rPr lang="en-GB" b="1" i="0" dirty="0">
                <a:solidFill>
                  <a:srgbClr val="000000"/>
                </a:solidFill>
                <a:effectLst/>
                <a:latin typeface="Helvetica Neue"/>
              </a:rPr>
              <a:t> </a:t>
            </a:r>
            <a:r>
              <a:rPr lang="en-GB" b="0" i="0" dirty="0">
                <a:solidFill>
                  <a:srgbClr val="000000"/>
                </a:solidFill>
                <a:effectLst/>
                <a:latin typeface="Helvetica Neue"/>
              </a:rPr>
              <a:t>can serialize dictionaries and references in matrix market format, making it more flexible for multiple platforms. However, unlike Scikit-Learn, </a:t>
            </a:r>
            <a:r>
              <a:rPr lang="en-GB" b="0" i="0" dirty="0" err="1">
                <a:solidFill>
                  <a:srgbClr val="000000"/>
                </a:solidFill>
                <a:effectLst/>
                <a:latin typeface="Helvetica Neue"/>
              </a:rPr>
              <a:t>Gensim</a:t>
            </a:r>
            <a:r>
              <a:rPr lang="en-GB" b="0" i="0" dirty="0">
                <a:solidFill>
                  <a:srgbClr val="000000"/>
                </a:solidFill>
                <a:effectLst/>
                <a:latin typeface="Helvetica Neue"/>
              </a:rPr>
              <a:t> doesn’t do any work on behalf of your documents for tokenization or stemming.</a:t>
            </a:r>
          </a:p>
          <a:p>
            <a:pPr marL="0" indent="0" algn="l">
              <a:buNone/>
            </a:pPr>
            <a:endParaRPr lang="en-GB" b="0" i="0" dirty="0">
              <a:solidFill>
                <a:srgbClr val="000000"/>
              </a:solidFill>
              <a:effectLst/>
              <a:latin typeface="Helvetica Neue"/>
            </a:endParaRPr>
          </a:p>
          <a:p>
            <a:pPr marL="0" indent="0" algn="l">
              <a:buNone/>
            </a:pPr>
            <a:endParaRPr lang="en-GB" dirty="0">
              <a:solidFill>
                <a:srgbClr val="000000"/>
              </a:solidFill>
              <a:latin typeface="Helvetica Neue"/>
            </a:endParaRPr>
          </a:p>
          <a:p>
            <a:pPr marL="0" indent="0" algn="l">
              <a:buNone/>
            </a:pPr>
            <a:endParaRPr lang="en-GB" b="0" i="0" dirty="0">
              <a:solidFill>
                <a:srgbClr val="000000"/>
              </a:solidFill>
              <a:effectLst/>
              <a:latin typeface="Helvetica Neue"/>
            </a:endParaRPr>
          </a:p>
          <a:p>
            <a:pPr marL="0" indent="0" algn="l">
              <a:buNone/>
            </a:pPr>
            <a:endParaRPr lang="en-GB" dirty="0">
              <a:solidFill>
                <a:srgbClr val="000000"/>
              </a:solidFill>
              <a:latin typeface="Helvetica Neue"/>
            </a:endParaRPr>
          </a:p>
          <a:p>
            <a:pPr marL="0" indent="0" algn="l">
              <a:buNone/>
            </a:pPr>
            <a:r>
              <a:rPr lang="en-GB" b="0" i="0" dirty="0">
                <a:solidFill>
                  <a:srgbClr val="000000"/>
                </a:solidFill>
                <a:effectLst/>
                <a:latin typeface="Helvetica Neue"/>
              </a:rPr>
              <a:t>Resources: O'REILLY</a:t>
            </a:r>
          </a:p>
          <a:p>
            <a:endParaRPr lang="en-GB" dirty="0"/>
          </a:p>
        </p:txBody>
      </p:sp>
      <p:sp>
        <p:nvSpPr>
          <p:cNvPr id="5" name="Slide Number Placeholder 4">
            <a:extLst>
              <a:ext uri="{FF2B5EF4-FFF2-40B4-BE49-F238E27FC236}">
                <a16:creationId xmlns:a16="http://schemas.microsoft.com/office/drawing/2014/main" id="{866BB170-31C1-4DC7-BEC0-564ABB061AD0}"/>
              </a:ext>
            </a:extLst>
          </p:cNvPr>
          <p:cNvSpPr>
            <a:spLocks noGrp="1"/>
          </p:cNvSpPr>
          <p:nvPr>
            <p:ph type="sldNum" sz="quarter" idx="12"/>
          </p:nvPr>
        </p:nvSpPr>
        <p:spPr/>
        <p:txBody>
          <a:bodyPr/>
          <a:lstStyle/>
          <a:p>
            <a:fld id="{5DD3DB80-B894-403A-B48E-6FDC1A72010E}" type="slidenum">
              <a:rPr lang="zh-CN" altLang="en-US" smtClean="0"/>
              <a:pPr/>
              <a:t>20</a:t>
            </a:fld>
            <a:endParaRPr lang="zh-CN" altLang="en-US"/>
          </a:p>
        </p:txBody>
      </p:sp>
    </p:spTree>
    <p:extLst>
      <p:ext uri="{BB962C8B-B14F-4D97-AF65-F5344CB8AC3E}">
        <p14:creationId xmlns:p14="http://schemas.microsoft.com/office/powerpoint/2010/main" val="28497669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10D02C-522A-42D0-9C64-A58900F114A2}"/>
              </a:ext>
            </a:extLst>
          </p:cNvPr>
          <p:cNvSpPr>
            <a:spLocks noGrp="1"/>
          </p:cNvSpPr>
          <p:nvPr>
            <p:ph type="title"/>
          </p:nvPr>
        </p:nvSpPr>
        <p:spPr/>
        <p:txBody>
          <a:bodyPr/>
          <a:lstStyle/>
          <a:p>
            <a:r>
              <a:rPr lang="en-GB" dirty="0"/>
              <a:t>New Tokenization Function</a:t>
            </a:r>
          </a:p>
        </p:txBody>
      </p:sp>
      <p:sp>
        <p:nvSpPr>
          <p:cNvPr id="4" name="Slide Number Placeholder 3">
            <a:extLst>
              <a:ext uri="{FF2B5EF4-FFF2-40B4-BE49-F238E27FC236}">
                <a16:creationId xmlns:a16="http://schemas.microsoft.com/office/drawing/2014/main" id="{3524B810-B3DB-4576-AF27-B6774028A4F9}"/>
              </a:ext>
            </a:extLst>
          </p:cNvPr>
          <p:cNvSpPr>
            <a:spLocks noGrp="1"/>
          </p:cNvSpPr>
          <p:nvPr>
            <p:ph type="sldNum" sz="quarter" idx="12"/>
          </p:nvPr>
        </p:nvSpPr>
        <p:spPr/>
        <p:txBody>
          <a:bodyPr/>
          <a:lstStyle/>
          <a:p>
            <a:fld id="{5DD3DB80-B894-403A-B48E-6FDC1A72010E}" type="slidenum">
              <a:rPr lang="zh-CN" altLang="en-US" smtClean="0"/>
              <a:pPr/>
              <a:t>21</a:t>
            </a:fld>
            <a:endParaRPr lang="zh-CN" altLang="en-US"/>
          </a:p>
        </p:txBody>
      </p:sp>
      <p:pic>
        <p:nvPicPr>
          <p:cNvPr id="6" name="Picture 5" descr="Graphical user interface, text, application, email&#10;&#10;Description automatically generated">
            <a:extLst>
              <a:ext uri="{FF2B5EF4-FFF2-40B4-BE49-F238E27FC236}">
                <a16:creationId xmlns:a16="http://schemas.microsoft.com/office/drawing/2014/main" id="{DF63FF7A-79BF-4C94-ABAB-E7AE5CA6C1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3653" y="1836630"/>
            <a:ext cx="6587427" cy="3591139"/>
          </a:xfrm>
          <a:prstGeom prst="rect">
            <a:avLst/>
          </a:prstGeom>
        </p:spPr>
      </p:pic>
    </p:spTree>
    <p:extLst>
      <p:ext uri="{BB962C8B-B14F-4D97-AF65-F5344CB8AC3E}">
        <p14:creationId xmlns:p14="http://schemas.microsoft.com/office/powerpoint/2010/main" val="3046433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93706-7EED-4A16-A7A0-5788BCA5742B}"/>
              </a:ext>
            </a:extLst>
          </p:cNvPr>
          <p:cNvSpPr>
            <a:spLocks noGrp="1"/>
          </p:cNvSpPr>
          <p:nvPr>
            <p:ph type="title"/>
          </p:nvPr>
        </p:nvSpPr>
        <p:spPr/>
        <p:txBody>
          <a:bodyPr/>
          <a:lstStyle/>
          <a:p>
            <a:r>
              <a:rPr lang="en-GB" dirty="0"/>
              <a:t>Frequency vectors</a:t>
            </a:r>
          </a:p>
        </p:txBody>
      </p:sp>
      <p:sp>
        <p:nvSpPr>
          <p:cNvPr id="4" name="Slide Number Placeholder 3">
            <a:extLst>
              <a:ext uri="{FF2B5EF4-FFF2-40B4-BE49-F238E27FC236}">
                <a16:creationId xmlns:a16="http://schemas.microsoft.com/office/drawing/2014/main" id="{ED1EE8A9-5D68-40BC-896C-3EB6369D301D}"/>
              </a:ext>
            </a:extLst>
          </p:cNvPr>
          <p:cNvSpPr>
            <a:spLocks noGrp="1"/>
          </p:cNvSpPr>
          <p:nvPr>
            <p:ph type="sldNum" sz="quarter" idx="12"/>
          </p:nvPr>
        </p:nvSpPr>
        <p:spPr/>
        <p:txBody>
          <a:bodyPr/>
          <a:lstStyle/>
          <a:p>
            <a:fld id="{5DD3DB80-B894-403A-B48E-6FDC1A72010E}" type="slidenum">
              <a:rPr lang="zh-CN" altLang="en-US" smtClean="0"/>
              <a:pPr/>
              <a:t>22</a:t>
            </a:fld>
            <a:endParaRPr lang="zh-CN" altLang="en-US"/>
          </a:p>
        </p:txBody>
      </p:sp>
      <p:pic>
        <p:nvPicPr>
          <p:cNvPr id="6" name="Picture 5" descr="Graphical user interface, text, email&#10;&#10;Description automatically generated">
            <a:extLst>
              <a:ext uri="{FF2B5EF4-FFF2-40B4-BE49-F238E27FC236}">
                <a16:creationId xmlns:a16="http://schemas.microsoft.com/office/drawing/2014/main" id="{BC61E291-E7EA-4443-B859-B230F1D3D5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8830" y="1378352"/>
            <a:ext cx="6355497" cy="4340060"/>
          </a:xfrm>
          <a:prstGeom prst="rect">
            <a:avLst/>
          </a:prstGeom>
        </p:spPr>
      </p:pic>
    </p:spTree>
    <p:extLst>
      <p:ext uri="{BB962C8B-B14F-4D97-AF65-F5344CB8AC3E}">
        <p14:creationId xmlns:p14="http://schemas.microsoft.com/office/powerpoint/2010/main" val="41290167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1733935-D185-455D-81BA-40D5753C8764}"/>
              </a:ext>
            </a:extLst>
          </p:cNvPr>
          <p:cNvSpPr>
            <a:spLocks noGrp="1"/>
          </p:cNvSpPr>
          <p:nvPr>
            <p:ph type="sldNum" sz="quarter" idx="12"/>
          </p:nvPr>
        </p:nvSpPr>
        <p:spPr/>
        <p:txBody>
          <a:bodyPr/>
          <a:lstStyle/>
          <a:p>
            <a:fld id="{5DD3DB80-B894-403A-B48E-6FDC1A72010E}" type="slidenum">
              <a:rPr lang="zh-CN" altLang="en-US" smtClean="0"/>
              <a:pPr/>
              <a:t>23</a:t>
            </a:fld>
            <a:endParaRPr lang="zh-CN" altLang="en-US"/>
          </a:p>
        </p:txBody>
      </p:sp>
      <p:pic>
        <p:nvPicPr>
          <p:cNvPr id="5" name="Picture 4" descr="Graphical user interface, text, application, email&#10;&#10;Description automatically generated">
            <a:extLst>
              <a:ext uri="{FF2B5EF4-FFF2-40B4-BE49-F238E27FC236}">
                <a16:creationId xmlns:a16="http://schemas.microsoft.com/office/drawing/2014/main" id="{BD5F064B-BA50-4F7A-A056-9E7BC6477E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924" y="1216859"/>
            <a:ext cx="9835686" cy="5018841"/>
          </a:xfrm>
          <a:prstGeom prst="rect">
            <a:avLst/>
          </a:prstGeom>
        </p:spPr>
      </p:pic>
      <p:sp>
        <p:nvSpPr>
          <p:cNvPr id="6" name="Title 1">
            <a:extLst>
              <a:ext uri="{FF2B5EF4-FFF2-40B4-BE49-F238E27FC236}">
                <a16:creationId xmlns:a16="http://schemas.microsoft.com/office/drawing/2014/main" id="{349AF9EB-FF4B-419A-AE17-2B89FB784D93}"/>
              </a:ext>
            </a:extLst>
          </p:cNvPr>
          <p:cNvSpPr>
            <a:spLocks noGrp="1"/>
          </p:cNvSpPr>
          <p:nvPr>
            <p:ph type="title"/>
          </p:nvPr>
        </p:nvSpPr>
        <p:spPr>
          <a:xfrm>
            <a:off x="669924" y="1"/>
            <a:ext cx="10850563" cy="1028699"/>
          </a:xfrm>
        </p:spPr>
        <p:txBody>
          <a:bodyPr/>
          <a:lstStyle/>
          <a:p>
            <a:r>
              <a:rPr lang="en-GB" dirty="0"/>
              <a:t>Frequency vectors</a:t>
            </a:r>
          </a:p>
        </p:txBody>
      </p:sp>
      <p:sp>
        <p:nvSpPr>
          <p:cNvPr id="7" name="TextBox 6">
            <a:extLst>
              <a:ext uri="{FF2B5EF4-FFF2-40B4-BE49-F238E27FC236}">
                <a16:creationId xmlns:a16="http://schemas.microsoft.com/office/drawing/2014/main" id="{5B18639F-D56E-459C-9804-648EACCA70E2}"/>
              </a:ext>
            </a:extLst>
          </p:cNvPr>
          <p:cNvSpPr txBox="1"/>
          <p:nvPr/>
        </p:nvSpPr>
        <p:spPr>
          <a:xfrm>
            <a:off x="3357349" y="3726279"/>
            <a:ext cx="7942997" cy="3139321"/>
          </a:xfrm>
          <a:prstGeom prst="rect">
            <a:avLst/>
          </a:prstGeom>
          <a:noFill/>
        </p:spPr>
        <p:txBody>
          <a:bodyPr wrap="square" rtlCol="0">
            <a:spAutoFit/>
          </a:bodyPr>
          <a:lstStyle/>
          <a:p>
            <a:pPr algn="l"/>
            <a:r>
              <a:rPr lang="en-GB" b="0" i="0" dirty="0">
                <a:solidFill>
                  <a:srgbClr val="000000"/>
                </a:solidFill>
                <a:effectLst/>
                <a:latin typeface="Helvetica Neue"/>
              </a:rPr>
              <a:t>* Vectors can become extremely sparse, particularly as vocabularies get larger, which can have a significant impact on the speed and performance of machine learning models.</a:t>
            </a:r>
          </a:p>
          <a:p>
            <a:pPr algn="l"/>
            <a:r>
              <a:rPr lang="en-GB" b="0" i="0" dirty="0">
                <a:solidFill>
                  <a:srgbClr val="000000"/>
                </a:solidFill>
                <a:effectLst/>
                <a:latin typeface="Helvetica Neue"/>
              </a:rPr>
              <a:t>For very large corpora, it is recommended to use the Scikit-Learn </a:t>
            </a:r>
            <a:r>
              <a:rPr lang="en-GB" b="0" i="1" dirty="0" err="1">
                <a:solidFill>
                  <a:srgbClr val="000000"/>
                </a:solidFill>
                <a:effectLst/>
                <a:latin typeface="Helvetica Neue"/>
              </a:rPr>
              <a:t>HashingVectorizer</a:t>
            </a:r>
            <a:r>
              <a:rPr lang="en-GB" b="0" i="0" dirty="0">
                <a:solidFill>
                  <a:srgbClr val="000000"/>
                </a:solidFill>
                <a:effectLst/>
                <a:latin typeface="Helvetica Neue"/>
              </a:rPr>
              <a:t>, which uses a hashing trick to find the token string name to feature index mapping. This means it uses very low memory and scales to large datasets as it does not need to store the entire vocabulary and it is faster to pickle and fit since there is no state. However, there is no inverse transform (from vector to text), there can be collisions, and there is no inverse document frequency weighting.</a:t>
            </a:r>
          </a:p>
          <a:p>
            <a:endParaRPr lang="en-GB" dirty="0"/>
          </a:p>
        </p:txBody>
      </p:sp>
    </p:spTree>
    <p:extLst>
      <p:ext uri="{BB962C8B-B14F-4D97-AF65-F5344CB8AC3E}">
        <p14:creationId xmlns:p14="http://schemas.microsoft.com/office/powerpoint/2010/main" val="25857260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93635-906B-49D9-8964-E21C4262B9AE}"/>
              </a:ext>
            </a:extLst>
          </p:cNvPr>
          <p:cNvSpPr>
            <a:spLocks noGrp="1"/>
          </p:cNvSpPr>
          <p:nvPr>
            <p:ph type="title"/>
          </p:nvPr>
        </p:nvSpPr>
        <p:spPr/>
        <p:txBody>
          <a:bodyPr/>
          <a:lstStyle/>
          <a:p>
            <a:r>
              <a:rPr lang="en-GB" dirty="0"/>
              <a:t>Frequency vectors</a:t>
            </a:r>
          </a:p>
        </p:txBody>
      </p:sp>
      <p:sp>
        <p:nvSpPr>
          <p:cNvPr id="4" name="Slide Number Placeholder 3">
            <a:extLst>
              <a:ext uri="{FF2B5EF4-FFF2-40B4-BE49-F238E27FC236}">
                <a16:creationId xmlns:a16="http://schemas.microsoft.com/office/drawing/2014/main" id="{0839BE31-DD95-4992-82B7-AF2C88CBA3A2}"/>
              </a:ext>
            </a:extLst>
          </p:cNvPr>
          <p:cNvSpPr>
            <a:spLocks noGrp="1"/>
          </p:cNvSpPr>
          <p:nvPr>
            <p:ph type="sldNum" sz="quarter" idx="12"/>
          </p:nvPr>
        </p:nvSpPr>
        <p:spPr/>
        <p:txBody>
          <a:bodyPr/>
          <a:lstStyle/>
          <a:p>
            <a:fld id="{5DD3DB80-B894-403A-B48E-6FDC1A72010E}" type="slidenum">
              <a:rPr lang="zh-CN" altLang="en-US" smtClean="0"/>
              <a:pPr/>
              <a:t>24</a:t>
            </a:fld>
            <a:endParaRPr lang="zh-CN" altLang="en-US"/>
          </a:p>
        </p:txBody>
      </p:sp>
      <p:pic>
        <p:nvPicPr>
          <p:cNvPr id="6" name="Picture 5" descr="Graphical user interface, text, application, email&#10;&#10;Description automatically generated">
            <a:extLst>
              <a:ext uri="{FF2B5EF4-FFF2-40B4-BE49-F238E27FC236}">
                <a16:creationId xmlns:a16="http://schemas.microsoft.com/office/drawing/2014/main" id="{7DD5A4E7-465A-4124-A0F7-8FE87CFB5D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802" y="1546958"/>
            <a:ext cx="11565561" cy="4036681"/>
          </a:xfrm>
          <a:prstGeom prst="rect">
            <a:avLst/>
          </a:prstGeom>
        </p:spPr>
      </p:pic>
    </p:spTree>
    <p:extLst>
      <p:ext uri="{BB962C8B-B14F-4D97-AF65-F5344CB8AC3E}">
        <p14:creationId xmlns:p14="http://schemas.microsoft.com/office/powerpoint/2010/main" val="29381860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2147CF-9BC4-4268-9792-A2C5D4422341}"/>
              </a:ext>
            </a:extLst>
          </p:cNvPr>
          <p:cNvSpPr>
            <a:spLocks noGrp="1"/>
          </p:cNvSpPr>
          <p:nvPr>
            <p:ph type="title"/>
          </p:nvPr>
        </p:nvSpPr>
        <p:spPr/>
        <p:txBody>
          <a:bodyPr/>
          <a:lstStyle/>
          <a:p>
            <a:r>
              <a:rPr lang="en-GB" dirty="0"/>
              <a:t>One-Hot Encoding</a:t>
            </a:r>
          </a:p>
        </p:txBody>
      </p:sp>
      <p:pic>
        <p:nvPicPr>
          <p:cNvPr id="7" name="Content Placeholder 6" descr="Text&#10;&#10;Description automatically generated">
            <a:extLst>
              <a:ext uri="{FF2B5EF4-FFF2-40B4-BE49-F238E27FC236}">
                <a16:creationId xmlns:a16="http://schemas.microsoft.com/office/drawing/2014/main" id="{89FB70B4-3D7C-4EC9-A6F0-A3987ECAB9B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9924" y="1293193"/>
            <a:ext cx="8271196" cy="5045697"/>
          </a:xfrm>
        </p:spPr>
      </p:pic>
      <p:sp>
        <p:nvSpPr>
          <p:cNvPr id="5" name="Slide Number Placeholder 4">
            <a:extLst>
              <a:ext uri="{FF2B5EF4-FFF2-40B4-BE49-F238E27FC236}">
                <a16:creationId xmlns:a16="http://schemas.microsoft.com/office/drawing/2014/main" id="{F644284A-9903-4C86-9C31-59B0D39DD814}"/>
              </a:ext>
            </a:extLst>
          </p:cNvPr>
          <p:cNvSpPr>
            <a:spLocks noGrp="1"/>
          </p:cNvSpPr>
          <p:nvPr>
            <p:ph type="sldNum" sz="quarter" idx="12"/>
          </p:nvPr>
        </p:nvSpPr>
        <p:spPr/>
        <p:txBody>
          <a:bodyPr/>
          <a:lstStyle/>
          <a:p>
            <a:fld id="{5DD3DB80-B894-403A-B48E-6FDC1A72010E}" type="slidenum">
              <a:rPr lang="zh-CN" altLang="en-US" smtClean="0"/>
              <a:pPr/>
              <a:t>25</a:t>
            </a:fld>
            <a:endParaRPr lang="zh-CN" altLang="en-US"/>
          </a:p>
        </p:txBody>
      </p:sp>
      <p:pic>
        <p:nvPicPr>
          <p:cNvPr id="9" name="Picture 8" descr="Graphical user interface, text, application, email&#10;&#10;Description automatically generated">
            <a:extLst>
              <a:ext uri="{FF2B5EF4-FFF2-40B4-BE49-F238E27FC236}">
                <a16:creationId xmlns:a16="http://schemas.microsoft.com/office/drawing/2014/main" id="{5E9EDDDB-A6AB-4C36-B650-B02DFE2CB8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8835" y="1949159"/>
            <a:ext cx="8177394" cy="4654224"/>
          </a:xfrm>
          <a:prstGeom prst="rect">
            <a:avLst/>
          </a:prstGeom>
        </p:spPr>
      </p:pic>
    </p:spTree>
    <p:extLst>
      <p:ext uri="{BB962C8B-B14F-4D97-AF65-F5344CB8AC3E}">
        <p14:creationId xmlns:p14="http://schemas.microsoft.com/office/powerpoint/2010/main" val="10393617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E59E0-3D80-4DAD-9478-E99DEAFBC9FF}"/>
              </a:ext>
            </a:extLst>
          </p:cNvPr>
          <p:cNvSpPr>
            <a:spLocks noGrp="1"/>
          </p:cNvSpPr>
          <p:nvPr>
            <p:ph type="title"/>
          </p:nvPr>
        </p:nvSpPr>
        <p:spPr/>
        <p:txBody>
          <a:bodyPr/>
          <a:lstStyle/>
          <a:p>
            <a:r>
              <a:rPr lang="en-GB" dirty="0">
                <a:latin typeface="Constantia" panose="02030602050306030303" pitchFamily="18" charset="0"/>
              </a:rPr>
              <a:t>Thought Process 4:</a:t>
            </a:r>
            <a:endParaRPr lang="en-GB" dirty="0"/>
          </a:p>
        </p:txBody>
      </p:sp>
      <p:sp>
        <p:nvSpPr>
          <p:cNvPr id="3" name="Content Placeholder 2">
            <a:extLst>
              <a:ext uri="{FF2B5EF4-FFF2-40B4-BE49-F238E27FC236}">
                <a16:creationId xmlns:a16="http://schemas.microsoft.com/office/drawing/2014/main" id="{6F681EA3-1105-4A87-9321-718A3BE900E4}"/>
              </a:ext>
            </a:extLst>
          </p:cNvPr>
          <p:cNvSpPr>
            <a:spLocks noGrp="1"/>
          </p:cNvSpPr>
          <p:nvPr>
            <p:ph idx="1"/>
          </p:nvPr>
        </p:nvSpPr>
        <p:spPr/>
        <p:txBody>
          <a:bodyPr>
            <a:normAutofit/>
          </a:bodyPr>
          <a:lstStyle/>
          <a:p>
            <a:r>
              <a:rPr lang="en-GB" sz="2800" b="0" i="0" dirty="0">
                <a:solidFill>
                  <a:srgbClr val="000000"/>
                </a:solidFill>
                <a:effectLst/>
                <a:latin typeface="Helvetica Neue"/>
              </a:rPr>
              <a:t>One-hot encoding represents similarity and difference at the document level, but because all words are rendered </a:t>
            </a:r>
            <a:r>
              <a:rPr lang="en-GB" sz="2800" b="1" i="0" dirty="0">
                <a:solidFill>
                  <a:srgbClr val="000000"/>
                </a:solidFill>
                <a:effectLst/>
                <a:latin typeface="Helvetica Neue"/>
              </a:rPr>
              <a:t>equidistant</a:t>
            </a:r>
            <a:r>
              <a:rPr lang="en-GB" sz="2800" b="0" i="0" dirty="0">
                <a:solidFill>
                  <a:srgbClr val="000000"/>
                </a:solidFill>
                <a:effectLst/>
                <a:latin typeface="Helvetica Neue"/>
              </a:rPr>
              <a:t>, it is not able to encode per-word similarity. </a:t>
            </a:r>
          </a:p>
          <a:p>
            <a:endParaRPr lang="en-GB" sz="2800" dirty="0">
              <a:solidFill>
                <a:srgbClr val="000000"/>
              </a:solidFill>
              <a:latin typeface="Helvetica Neue"/>
            </a:endParaRPr>
          </a:p>
          <a:p>
            <a:r>
              <a:rPr lang="en-GB" sz="2800" b="0" i="0" dirty="0">
                <a:solidFill>
                  <a:srgbClr val="000000"/>
                </a:solidFill>
                <a:effectLst/>
                <a:latin typeface="Helvetica Neue"/>
              </a:rPr>
              <a:t>Moreover, because all words are equally distant, word form becomes incredibly important(solved by stemmer); the tokens “try” and “attempt” will be equally distant from unrelated tokens like “red” or “bicycle”.</a:t>
            </a:r>
            <a:endParaRPr lang="en-GB" sz="2800" dirty="0"/>
          </a:p>
        </p:txBody>
      </p:sp>
      <p:sp>
        <p:nvSpPr>
          <p:cNvPr id="5" name="Slide Number Placeholder 4">
            <a:extLst>
              <a:ext uri="{FF2B5EF4-FFF2-40B4-BE49-F238E27FC236}">
                <a16:creationId xmlns:a16="http://schemas.microsoft.com/office/drawing/2014/main" id="{32A32DD2-2CF4-4117-8EAD-6C472113A741}"/>
              </a:ext>
            </a:extLst>
          </p:cNvPr>
          <p:cNvSpPr>
            <a:spLocks noGrp="1"/>
          </p:cNvSpPr>
          <p:nvPr>
            <p:ph type="sldNum" sz="quarter" idx="12"/>
          </p:nvPr>
        </p:nvSpPr>
        <p:spPr/>
        <p:txBody>
          <a:bodyPr/>
          <a:lstStyle/>
          <a:p>
            <a:fld id="{5DD3DB80-B894-403A-B48E-6FDC1A72010E}" type="slidenum">
              <a:rPr lang="zh-CN" altLang="en-US" smtClean="0"/>
              <a:pPr/>
              <a:t>26</a:t>
            </a:fld>
            <a:endParaRPr lang="zh-CN" altLang="en-US"/>
          </a:p>
        </p:txBody>
      </p:sp>
    </p:spTree>
    <p:extLst>
      <p:ext uri="{BB962C8B-B14F-4D97-AF65-F5344CB8AC3E}">
        <p14:creationId xmlns:p14="http://schemas.microsoft.com/office/powerpoint/2010/main" val="23721433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15EDF4-8030-4982-B3C9-6045371E1663}"/>
              </a:ext>
            </a:extLst>
          </p:cNvPr>
          <p:cNvSpPr>
            <a:spLocks noGrp="1"/>
          </p:cNvSpPr>
          <p:nvPr>
            <p:ph type="title"/>
          </p:nvPr>
        </p:nvSpPr>
        <p:spPr/>
        <p:txBody>
          <a:bodyPr/>
          <a:lstStyle/>
          <a:p>
            <a:r>
              <a:rPr lang="en-GB" dirty="0"/>
              <a:t>TF-IDF</a:t>
            </a:r>
          </a:p>
        </p:txBody>
      </p:sp>
      <p:sp>
        <p:nvSpPr>
          <p:cNvPr id="3" name="Content Placeholder 2">
            <a:extLst>
              <a:ext uri="{FF2B5EF4-FFF2-40B4-BE49-F238E27FC236}">
                <a16:creationId xmlns:a16="http://schemas.microsoft.com/office/drawing/2014/main" id="{A9B7647B-BA4A-49CB-AC35-FF921CA79C53}"/>
              </a:ext>
            </a:extLst>
          </p:cNvPr>
          <p:cNvSpPr>
            <a:spLocks noGrp="1"/>
          </p:cNvSpPr>
          <p:nvPr>
            <p:ph idx="1"/>
          </p:nvPr>
        </p:nvSpPr>
        <p:spPr>
          <a:xfrm>
            <a:off x="669924" y="1398896"/>
            <a:ext cx="10850563" cy="4744729"/>
          </a:xfrm>
        </p:spPr>
        <p:txBody>
          <a:bodyPr/>
          <a:lstStyle/>
          <a:p>
            <a:pPr marL="0" indent="0" algn="l">
              <a:buNone/>
            </a:pPr>
            <a:r>
              <a:rPr lang="en-GB" sz="2400" b="0" i="0" dirty="0">
                <a:solidFill>
                  <a:srgbClr val="000000"/>
                </a:solidFill>
                <a:effectLst/>
                <a:latin typeface="Helvetica Neue"/>
              </a:rPr>
              <a:t>Justification:</a:t>
            </a:r>
          </a:p>
          <a:p>
            <a:pPr algn="l"/>
            <a:r>
              <a:rPr lang="en-GB" sz="2400" b="0" i="0" dirty="0">
                <a:solidFill>
                  <a:srgbClr val="000000"/>
                </a:solidFill>
                <a:effectLst/>
                <a:latin typeface="Helvetica Neue"/>
              </a:rPr>
              <a:t>The bag-of-words representations does not take into account the </a:t>
            </a:r>
            <a:r>
              <a:rPr lang="en-GB" sz="2400" b="1" i="0" dirty="0">
                <a:solidFill>
                  <a:srgbClr val="000000"/>
                </a:solidFill>
                <a:effectLst/>
                <a:latin typeface="Helvetica Neue"/>
              </a:rPr>
              <a:t>context </a:t>
            </a:r>
            <a:r>
              <a:rPr lang="en-GB" sz="2400" b="0" i="0" dirty="0">
                <a:solidFill>
                  <a:srgbClr val="000000"/>
                </a:solidFill>
                <a:effectLst/>
                <a:latin typeface="Helvetica Neue"/>
              </a:rPr>
              <a:t>of the corpus. A better approach would be to consider the </a:t>
            </a:r>
            <a:r>
              <a:rPr lang="en-GB" sz="2400" b="1" i="0" dirty="0">
                <a:solidFill>
                  <a:srgbClr val="000000"/>
                </a:solidFill>
                <a:effectLst/>
                <a:latin typeface="Helvetica Neue"/>
              </a:rPr>
              <a:t>relative frequency </a:t>
            </a:r>
            <a:r>
              <a:rPr lang="en-GB" sz="2400" b="0" i="0" dirty="0">
                <a:solidFill>
                  <a:srgbClr val="000000"/>
                </a:solidFill>
                <a:effectLst/>
                <a:latin typeface="Helvetica Neue"/>
              </a:rPr>
              <a:t>or rareness of tokens in the document against their frequency in other documents.</a:t>
            </a:r>
          </a:p>
          <a:p>
            <a:pPr marL="0" indent="0" algn="l">
              <a:buNone/>
            </a:pPr>
            <a:endParaRPr lang="en-GB" sz="2400" b="0" i="0" dirty="0">
              <a:solidFill>
                <a:srgbClr val="000000"/>
              </a:solidFill>
              <a:effectLst/>
              <a:latin typeface="Helvetica Neue"/>
            </a:endParaRPr>
          </a:p>
          <a:p>
            <a:pPr algn="l"/>
            <a:r>
              <a:rPr lang="en-GB" sz="2400" b="0" i="0" dirty="0">
                <a:solidFill>
                  <a:srgbClr val="000000"/>
                </a:solidFill>
                <a:effectLst/>
                <a:latin typeface="Helvetica Neue"/>
              </a:rPr>
              <a:t>TF–IDF normalizes the frequency of tokens in a document with respect to the rest of the corpus. This encoding approach accentuates terms that are very relevant to a specific instance.</a:t>
            </a:r>
          </a:p>
          <a:p>
            <a:endParaRPr lang="en-GB" dirty="0"/>
          </a:p>
        </p:txBody>
      </p:sp>
      <p:sp>
        <p:nvSpPr>
          <p:cNvPr id="5" name="Slide Number Placeholder 4">
            <a:extLst>
              <a:ext uri="{FF2B5EF4-FFF2-40B4-BE49-F238E27FC236}">
                <a16:creationId xmlns:a16="http://schemas.microsoft.com/office/drawing/2014/main" id="{18C5AC26-9188-459B-8307-EFF6070FFF8D}"/>
              </a:ext>
            </a:extLst>
          </p:cNvPr>
          <p:cNvSpPr>
            <a:spLocks noGrp="1"/>
          </p:cNvSpPr>
          <p:nvPr>
            <p:ph type="sldNum" sz="quarter" idx="12"/>
          </p:nvPr>
        </p:nvSpPr>
        <p:spPr/>
        <p:txBody>
          <a:bodyPr/>
          <a:lstStyle/>
          <a:p>
            <a:fld id="{5DD3DB80-B894-403A-B48E-6FDC1A72010E}" type="slidenum">
              <a:rPr lang="zh-CN" altLang="en-US" smtClean="0"/>
              <a:pPr/>
              <a:t>27</a:t>
            </a:fld>
            <a:endParaRPr lang="zh-CN" altLang="en-US"/>
          </a:p>
        </p:txBody>
      </p:sp>
    </p:spTree>
    <p:extLst>
      <p:ext uri="{BB962C8B-B14F-4D97-AF65-F5344CB8AC3E}">
        <p14:creationId xmlns:p14="http://schemas.microsoft.com/office/powerpoint/2010/main" val="27084972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FCE91-EAE0-4856-81BB-7F7929C57CA9}"/>
              </a:ext>
            </a:extLst>
          </p:cNvPr>
          <p:cNvSpPr>
            <a:spLocks noGrp="1"/>
          </p:cNvSpPr>
          <p:nvPr>
            <p:ph type="title"/>
          </p:nvPr>
        </p:nvSpPr>
        <p:spPr/>
        <p:txBody>
          <a:bodyPr/>
          <a:lstStyle/>
          <a:p>
            <a:r>
              <a:rPr lang="en-GB" dirty="0"/>
              <a:t>TF-IDF</a:t>
            </a:r>
          </a:p>
        </p:txBody>
      </p:sp>
      <p:pic>
        <p:nvPicPr>
          <p:cNvPr id="7" name="Content Placeholder 6" descr="Graphical user interface, text, application, email&#10;&#10;Description automatically generated">
            <a:extLst>
              <a:ext uri="{FF2B5EF4-FFF2-40B4-BE49-F238E27FC236}">
                <a16:creationId xmlns:a16="http://schemas.microsoft.com/office/drawing/2014/main" id="{D0684CE1-B08A-48AB-B494-3E25A56C2E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33948" y="1551723"/>
            <a:ext cx="9954741" cy="3191728"/>
          </a:xfrm>
        </p:spPr>
      </p:pic>
      <p:sp>
        <p:nvSpPr>
          <p:cNvPr id="5" name="Slide Number Placeholder 4">
            <a:extLst>
              <a:ext uri="{FF2B5EF4-FFF2-40B4-BE49-F238E27FC236}">
                <a16:creationId xmlns:a16="http://schemas.microsoft.com/office/drawing/2014/main" id="{5031F2DD-6299-46F6-B572-C8D55038F081}"/>
              </a:ext>
            </a:extLst>
          </p:cNvPr>
          <p:cNvSpPr>
            <a:spLocks noGrp="1"/>
          </p:cNvSpPr>
          <p:nvPr>
            <p:ph type="sldNum" sz="quarter" idx="12"/>
          </p:nvPr>
        </p:nvSpPr>
        <p:spPr/>
        <p:txBody>
          <a:bodyPr/>
          <a:lstStyle/>
          <a:p>
            <a:fld id="{5DD3DB80-B894-403A-B48E-6FDC1A72010E}" type="slidenum">
              <a:rPr lang="zh-CN" altLang="en-US" smtClean="0"/>
              <a:pPr/>
              <a:t>28</a:t>
            </a:fld>
            <a:endParaRPr lang="zh-CN" altLang="en-US"/>
          </a:p>
        </p:txBody>
      </p:sp>
      <p:sp>
        <p:nvSpPr>
          <p:cNvPr id="8" name="TextBox 7">
            <a:extLst>
              <a:ext uri="{FF2B5EF4-FFF2-40B4-BE49-F238E27FC236}">
                <a16:creationId xmlns:a16="http://schemas.microsoft.com/office/drawing/2014/main" id="{07A7D598-4C18-403D-A921-1CE07755A0FE}"/>
              </a:ext>
            </a:extLst>
          </p:cNvPr>
          <p:cNvSpPr txBox="1"/>
          <p:nvPr/>
        </p:nvSpPr>
        <p:spPr>
          <a:xfrm>
            <a:off x="1131774" y="5166410"/>
            <a:ext cx="9501187" cy="646331"/>
          </a:xfrm>
          <a:prstGeom prst="rect">
            <a:avLst/>
          </a:prstGeom>
          <a:noFill/>
        </p:spPr>
        <p:txBody>
          <a:bodyPr wrap="square" rtlCol="0">
            <a:spAutoFit/>
          </a:bodyPr>
          <a:lstStyle/>
          <a:p>
            <a:r>
              <a:rPr lang="en-GB" b="0" i="0" dirty="0">
                <a:solidFill>
                  <a:srgbClr val="000000"/>
                </a:solidFill>
                <a:effectLst/>
                <a:latin typeface="Helvetica Neue"/>
              </a:rPr>
              <a:t>One benefit of TF–IDF is that it naturally addresses the problem of </a:t>
            </a:r>
            <a:r>
              <a:rPr lang="en-GB" b="0" i="0" dirty="0" err="1">
                <a:solidFill>
                  <a:srgbClr val="000000"/>
                </a:solidFill>
                <a:effectLst/>
                <a:latin typeface="Helvetica Neue"/>
              </a:rPr>
              <a:t>stopwords</a:t>
            </a:r>
            <a:r>
              <a:rPr lang="en-GB" b="0" i="0" dirty="0">
                <a:solidFill>
                  <a:srgbClr val="000000"/>
                </a:solidFill>
                <a:effectLst/>
                <a:latin typeface="Helvetica Neue"/>
              </a:rPr>
              <a:t> as well. This biases the TF–IDF model toward moderately rare words.</a:t>
            </a:r>
            <a:endParaRPr lang="en-GB" dirty="0"/>
          </a:p>
        </p:txBody>
      </p:sp>
    </p:spTree>
    <p:extLst>
      <p:ext uri="{BB962C8B-B14F-4D97-AF65-F5344CB8AC3E}">
        <p14:creationId xmlns:p14="http://schemas.microsoft.com/office/powerpoint/2010/main" val="20426451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27564-44C3-444D-A885-3A7163689032}"/>
              </a:ext>
            </a:extLst>
          </p:cNvPr>
          <p:cNvSpPr>
            <a:spLocks noGrp="1"/>
          </p:cNvSpPr>
          <p:nvPr>
            <p:ph type="title"/>
          </p:nvPr>
        </p:nvSpPr>
        <p:spPr/>
        <p:txBody>
          <a:bodyPr/>
          <a:lstStyle/>
          <a:p>
            <a:r>
              <a:rPr lang="en-GB" dirty="0"/>
              <a:t>Problem encountered:</a:t>
            </a:r>
          </a:p>
        </p:txBody>
      </p:sp>
      <p:pic>
        <p:nvPicPr>
          <p:cNvPr id="7" name="Content Placeholder 6" descr="Graphical user interface, text, application, email&#10;&#10;Description automatically generated">
            <a:extLst>
              <a:ext uri="{FF2B5EF4-FFF2-40B4-BE49-F238E27FC236}">
                <a16:creationId xmlns:a16="http://schemas.microsoft.com/office/drawing/2014/main" id="{19DDC3DD-5705-4DAA-BBE7-A1B16986576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58929" y="1402064"/>
            <a:ext cx="8047287" cy="4320258"/>
          </a:xfrm>
        </p:spPr>
      </p:pic>
      <p:sp>
        <p:nvSpPr>
          <p:cNvPr id="5" name="Slide Number Placeholder 4">
            <a:extLst>
              <a:ext uri="{FF2B5EF4-FFF2-40B4-BE49-F238E27FC236}">
                <a16:creationId xmlns:a16="http://schemas.microsoft.com/office/drawing/2014/main" id="{2F3CE1EA-C0DF-4FE6-ABAD-FBB7C1D8A6F9}"/>
              </a:ext>
            </a:extLst>
          </p:cNvPr>
          <p:cNvSpPr>
            <a:spLocks noGrp="1"/>
          </p:cNvSpPr>
          <p:nvPr>
            <p:ph type="sldNum" sz="quarter" idx="12"/>
          </p:nvPr>
        </p:nvSpPr>
        <p:spPr/>
        <p:txBody>
          <a:bodyPr/>
          <a:lstStyle/>
          <a:p>
            <a:fld id="{5DD3DB80-B894-403A-B48E-6FDC1A72010E}" type="slidenum">
              <a:rPr lang="zh-CN" altLang="en-US" smtClean="0"/>
              <a:pPr/>
              <a:t>29</a:t>
            </a:fld>
            <a:endParaRPr lang="zh-CN" altLang="en-US"/>
          </a:p>
        </p:txBody>
      </p:sp>
    </p:spTree>
    <p:extLst>
      <p:ext uri="{BB962C8B-B14F-4D97-AF65-F5344CB8AC3E}">
        <p14:creationId xmlns:p14="http://schemas.microsoft.com/office/powerpoint/2010/main" val="21141995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17247-7931-4D42-81B0-20494F354C81}"/>
              </a:ext>
            </a:extLst>
          </p:cNvPr>
          <p:cNvSpPr>
            <a:spLocks noGrp="1"/>
          </p:cNvSpPr>
          <p:nvPr>
            <p:ph type="title"/>
          </p:nvPr>
        </p:nvSpPr>
        <p:spPr/>
        <p:txBody>
          <a:bodyPr/>
          <a:lstStyle/>
          <a:p>
            <a:r>
              <a:rPr lang="en-GB" dirty="0"/>
              <a:t>Approach</a:t>
            </a:r>
          </a:p>
        </p:txBody>
      </p:sp>
      <p:sp>
        <p:nvSpPr>
          <p:cNvPr id="3" name="Content Placeholder 2">
            <a:extLst>
              <a:ext uri="{FF2B5EF4-FFF2-40B4-BE49-F238E27FC236}">
                <a16:creationId xmlns:a16="http://schemas.microsoft.com/office/drawing/2014/main" id="{6A76ECE8-5245-4597-889E-61964E534AE7}"/>
              </a:ext>
            </a:extLst>
          </p:cNvPr>
          <p:cNvSpPr>
            <a:spLocks noGrp="1"/>
          </p:cNvSpPr>
          <p:nvPr>
            <p:ph idx="1"/>
          </p:nvPr>
        </p:nvSpPr>
        <p:spPr>
          <a:xfrm>
            <a:off x="669924" y="1473959"/>
            <a:ext cx="10850563" cy="4021398"/>
          </a:xfrm>
        </p:spPr>
        <p:txBody>
          <a:bodyPr>
            <a:normAutofit/>
          </a:bodyPr>
          <a:lstStyle/>
          <a:p>
            <a:r>
              <a:rPr lang="en-GB" sz="2800" dirty="0"/>
              <a:t>Evaluate the two datasets</a:t>
            </a:r>
          </a:p>
          <a:p>
            <a:r>
              <a:rPr lang="en-GB" sz="2800" dirty="0"/>
              <a:t>Apply different ways to tokenize the data and compare the results</a:t>
            </a:r>
          </a:p>
          <a:p>
            <a:r>
              <a:rPr lang="en-GB" sz="2800" dirty="0"/>
              <a:t>Apply different ways to generate vector representations of texts </a:t>
            </a:r>
          </a:p>
          <a:p>
            <a:r>
              <a:rPr lang="en-GB" sz="2800" dirty="0"/>
              <a:t>Assess and compare different vectorization methods</a:t>
            </a:r>
          </a:p>
        </p:txBody>
      </p:sp>
      <p:sp>
        <p:nvSpPr>
          <p:cNvPr id="5" name="Slide Number Placeholder 4">
            <a:extLst>
              <a:ext uri="{FF2B5EF4-FFF2-40B4-BE49-F238E27FC236}">
                <a16:creationId xmlns:a16="http://schemas.microsoft.com/office/drawing/2014/main" id="{9622DC2F-7ED9-48FB-A2A1-406B39186B43}"/>
              </a:ext>
            </a:extLst>
          </p:cNvPr>
          <p:cNvSpPr>
            <a:spLocks noGrp="1"/>
          </p:cNvSpPr>
          <p:nvPr>
            <p:ph type="sldNum" sz="quarter" idx="12"/>
          </p:nvPr>
        </p:nvSpPr>
        <p:spPr/>
        <p:txBody>
          <a:bodyPr/>
          <a:lstStyle/>
          <a:p>
            <a:fld id="{5DD3DB80-B894-403A-B48E-6FDC1A72010E}" type="slidenum">
              <a:rPr lang="zh-CN" altLang="en-US" smtClean="0"/>
              <a:pPr/>
              <a:t>3</a:t>
            </a:fld>
            <a:endParaRPr lang="zh-CN" altLang="en-US"/>
          </a:p>
        </p:txBody>
      </p:sp>
    </p:spTree>
    <p:extLst>
      <p:ext uri="{BB962C8B-B14F-4D97-AF65-F5344CB8AC3E}">
        <p14:creationId xmlns:p14="http://schemas.microsoft.com/office/powerpoint/2010/main" val="40326795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br>
              <a:rPr lang="en-US" altLang="zh-CN" dirty="0"/>
            </a:br>
            <a:r>
              <a:rPr lang="en-US" altLang="zh-CN" dirty="0"/>
              <a:t>Limitations</a:t>
            </a:r>
            <a:endParaRPr lang="zh-CN" altLang="en-US" dirty="0"/>
          </a:p>
        </p:txBody>
      </p:sp>
      <p:sp>
        <p:nvSpPr>
          <p:cNvPr id="3" name="文本占位符 2"/>
          <p:cNvSpPr>
            <a:spLocks noGrp="1"/>
          </p:cNvSpPr>
          <p:nvPr>
            <p:ph type="body" idx="1"/>
          </p:nvPr>
        </p:nvSpPr>
        <p:spPr/>
        <p:txBody>
          <a:bodyPr/>
          <a:lstStyle/>
          <a:p>
            <a:pPr lvl="0"/>
            <a:endParaRPr lang="zh-CN" altLang="en-US" dirty="0"/>
          </a:p>
        </p:txBody>
      </p:sp>
      <p:sp>
        <p:nvSpPr>
          <p:cNvPr id="5" name="文本框 4">
            <a:extLst>
              <a:ext uri="{FF2B5EF4-FFF2-40B4-BE49-F238E27FC236}">
                <a16:creationId xmlns:a16="http://schemas.microsoft.com/office/drawing/2014/main" id="{04F69230-F3A6-4586-9371-A858F4763E9F}"/>
              </a:ext>
            </a:extLst>
          </p:cNvPr>
          <p:cNvSpPr txBox="1"/>
          <p:nvPr/>
        </p:nvSpPr>
        <p:spPr>
          <a:xfrm>
            <a:off x="8236107" y="3269520"/>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/04</a:t>
            </a:r>
            <a:endParaRPr lang="zh-CN" altLang="en-US" spc="100" dirty="0">
              <a:solidFill>
                <a:schemeClr val="accent1"/>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35761363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3BE92-0F99-4BE3-82B1-E3EE00555C26}"/>
              </a:ext>
            </a:extLst>
          </p:cNvPr>
          <p:cNvSpPr>
            <a:spLocks noGrp="1"/>
          </p:cNvSpPr>
          <p:nvPr>
            <p:ph type="title"/>
          </p:nvPr>
        </p:nvSpPr>
        <p:spPr/>
        <p:txBody>
          <a:bodyPr/>
          <a:lstStyle/>
          <a:p>
            <a:r>
              <a:rPr lang="en-GB" dirty="0">
                <a:latin typeface="Constantia" panose="02030602050306030303" pitchFamily="18" charset="0"/>
              </a:rPr>
              <a:t>Thought Process 5:</a:t>
            </a:r>
            <a:endParaRPr lang="en-GB" dirty="0"/>
          </a:p>
        </p:txBody>
      </p:sp>
      <p:sp>
        <p:nvSpPr>
          <p:cNvPr id="3" name="Content Placeholder 2">
            <a:extLst>
              <a:ext uri="{FF2B5EF4-FFF2-40B4-BE49-F238E27FC236}">
                <a16:creationId xmlns:a16="http://schemas.microsoft.com/office/drawing/2014/main" id="{06213B95-7874-434D-8ECF-95C81A363993}"/>
              </a:ext>
            </a:extLst>
          </p:cNvPr>
          <p:cNvSpPr>
            <a:spLocks noGrp="1"/>
          </p:cNvSpPr>
          <p:nvPr>
            <p:ph idx="1"/>
          </p:nvPr>
        </p:nvSpPr>
        <p:spPr/>
        <p:txBody>
          <a:bodyPr>
            <a:normAutofit/>
          </a:bodyPr>
          <a:lstStyle/>
          <a:p>
            <a:r>
              <a:rPr lang="en-GB" sz="2800" b="0" i="0" dirty="0">
                <a:solidFill>
                  <a:srgbClr val="000000"/>
                </a:solidFill>
                <a:effectLst/>
                <a:latin typeface="Helvetica Neue"/>
              </a:rPr>
              <a:t>However, all the vectorization I have learnt and tried so far either simply count the frequency of words or based on the relative frequency in the document. </a:t>
            </a:r>
          </a:p>
          <a:p>
            <a:endParaRPr lang="en-GB" sz="2800" b="0" i="0" dirty="0">
              <a:solidFill>
                <a:srgbClr val="000000"/>
              </a:solidFill>
              <a:effectLst/>
              <a:latin typeface="Helvetica Neue"/>
            </a:endParaRPr>
          </a:p>
          <a:p>
            <a:r>
              <a:rPr lang="en-GB" sz="2800" b="0" i="0" dirty="0">
                <a:solidFill>
                  <a:srgbClr val="000000"/>
                </a:solidFill>
                <a:effectLst/>
                <a:latin typeface="Helvetica Neue"/>
              </a:rPr>
              <a:t>It will be more meaningful if I apply a model that is able to contextualize word representation. And this is especially needed in this task, as medical notes is very domain specific. </a:t>
            </a:r>
          </a:p>
          <a:p>
            <a:endParaRPr lang="en-GB" sz="2800" b="0" i="0" dirty="0">
              <a:solidFill>
                <a:srgbClr val="000000"/>
              </a:solidFill>
              <a:effectLst/>
              <a:latin typeface="Helvetica Neue"/>
            </a:endParaRPr>
          </a:p>
          <a:p>
            <a:r>
              <a:rPr lang="en-GB" sz="2800" b="0" i="0" dirty="0">
                <a:solidFill>
                  <a:srgbClr val="000000"/>
                </a:solidFill>
                <a:effectLst/>
                <a:latin typeface="Helvetica Neue"/>
              </a:rPr>
              <a:t>And I think this is also the beauty of NLP! After some research, I found out some possible models that might help me with this task.</a:t>
            </a:r>
            <a:endParaRPr lang="en-GB" sz="2800" dirty="0"/>
          </a:p>
        </p:txBody>
      </p:sp>
      <p:sp>
        <p:nvSpPr>
          <p:cNvPr id="5" name="Slide Number Placeholder 4">
            <a:extLst>
              <a:ext uri="{FF2B5EF4-FFF2-40B4-BE49-F238E27FC236}">
                <a16:creationId xmlns:a16="http://schemas.microsoft.com/office/drawing/2014/main" id="{C18AE04E-2F01-46CC-9EA9-DB07FF547973}"/>
              </a:ext>
            </a:extLst>
          </p:cNvPr>
          <p:cNvSpPr>
            <a:spLocks noGrp="1"/>
          </p:cNvSpPr>
          <p:nvPr>
            <p:ph type="sldNum" sz="quarter" idx="12"/>
          </p:nvPr>
        </p:nvSpPr>
        <p:spPr/>
        <p:txBody>
          <a:bodyPr/>
          <a:lstStyle/>
          <a:p>
            <a:fld id="{5DD3DB80-B894-403A-B48E-6FDC1A72010E}" type="slidenum">
              <a:rPr lang="zh-CN" altLang="en-US" smtClean="0"/>
              <a:pPr/>
              <a:t>31</a:t>
            </a:fld>
            <a:endParaRPr lang="zh-CN" altLang="en-US"/>
          </a:p>
        </p:txBody>
      </p:sp>
    </p:spTree>
    <p:extLst>
      <p:ext uri="{BB962C8B-B14F-4D97-AF65-F5344CB8AC3E}">
        <p14:creationId xmlns:p14="http://schemas.microsoft.com/office/powerpoint/2010/main" val="17061782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Possible Models</a:t>
            </a:r>
            <a:endParaRPr lang="zh-CN" altLang="en-US" dirty="0"/>
          </a:p>
        </p:txBody>
      </p:sp>
      <p:sp>
        <p:nvSpPr>
          <p:cNvPr id="4" name="灯片编号占位符 3"/>
          <p:cNvSpPr>
            <a:spLocks noGrp="1"/>
          </p:cNvSpPr>
          <p:nvPr>
            <p:ph type="sldNum" sz="quarter" idx="12"/>
          </p:nvPr>
        </p:nvSpPr>
        <p:spPr/>
        <p:txBody>
          <a:bodyPr/>
          <a:lstStyle/>
          <a:p>
            <a:fld id="{5DD3DB80-B894-403A-B48E-6FDC1A72010E}" type="slidenum">
              <a:rPr lang="zh-CN" altLang="en-US" smtClean="0"/>
              <a:pPr/>
              <a:t>32</a:t>
            </a:fld>
            <a:endParaRPr lang="zh-CN" altLang="en-US" dirty="0"/>
          </a:p>
        </p:txBody>
      </p:sp>
      <p:grpSp>
        <p:nvGrpSpPr>
          <p:cNvPr id="5" name="ebba2635-672c-44a3-9a32-a22c2432cc90"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p:cNvGrpSpPr>
            <a:grpSpLocks noChangeAspect="1"/>
          </p:cNvGrpSpPr>
          <p:nvPr>
            <p:custDataLst>
              <p:tags r:id="rId1"/>
            </p:custDataLst>
          </p:nvPr>
        </p:nvGrpSpPr>
        <p:grpSpPr>
          <a:xfrm>
            <a:off x="72030" y="1628800"/>
            <a:ext cx="11458082" cy="4140459"/>
            <a:chOff x="72030" y="1628800"/>
            <a:chExt cx="11458082" cy="4140459"/>
          </a:xfrm>
        </p:grpSpPr>
        <p:sp>
          <p:nvSpPr>
            <p:cNvPr id="6" name="ïśḻïḓè"/>
            <p:cNvSpPr/>
            <p:nvPr/>
          </p:nvSpPr>
          <p:spPr bwMode="auto">
            <a:xfrm>
              <a:off x="4076007" y="1635345"/>
              <a:ext cx="2460717" cy="2076774"/>
            </a:xfrm>
            <a:custGeom>
              <a:avLst/>
              <a:gdLst/>
              <a:ahLst/>
              <a:cxnLst>
                <a:cxn ang="0">
                  <a:pos x="372" y="215"/>
                </a:cxn>
                <a:cxn ang="0">
                  <a:pos x="372" y="215"/>
                </a:cxn>
                <a:cxn ang="0">
                  <a:pos x="260" y="262"/>
                </a:cxn>
                <a:cxn ang="0">
                  <a:pos x="214" y="373"/>
                </a:cxn>
                <a:cxn ang="0">
                  <a:pos x="214" y="375"/>
                </a:cxn>
                <a:cxn ang="0">
                  <a:pos x="158" y="375"/>
                </a:cxn>
                <a:cxn ang="0">
                  <a:pos x="167" y="368"/>
                </a:cxn>
                <a:cxn ang="0">
                  <a:pos x="179" y="340"/>
                </a:cxn>
                <a:cxn ang="0">
                  <a:pos x="167" y="311"/>
                </a:cxn>
                <a:cxn ang="0">
                  <a:pos x="138" y="299"/>
                </a:cxn>
                <a:cxn ang="0">
                  <a:pos x="109" y="311"/>
                </a:cxn>
                <a:cxn ang="0">
                  <a:pos x="97" y="340"/>
                </a:cxn>
                <a:cxn ang="0">
                  <a:pos x="109" y="368"/>
                </a:cxn>
                <a:cxn ang="0">
                  <a:pos x="118" y="375"/>
                </a:cxn>
                <a:cxn ang="0">
                  <a:pos x="61" y="375"/>
                </a:cxn>
                <a:cxn ang="0">
                  <a:pos x="61" y="373"/>
                </a:cxn>
                <a:cxn ang="0">
                  <a:pos x="61" y="367"/>
                </a:cxn>
                <a:cxn ang="0">
                  <a:pos x="62" y="342"/>
                </a:cxn>
                <a:cxn ang="0">
                  <a:pos x="0" y="307"/>
                </a:cxn>
                <a:cxn ang="0">
                  <a:pos x="17" y="243"/>
                </a:cxn>
                <a:cxn ang="0">
                  <a:pos x="86" y="247"/>
                </a:cxn>
                <a:cxn ang="0">
                  <a:pos x="119" y="191"/>
                </a:cxn>
                <a:cxn ang="0">
                  <a:pos x="85" y="127"/>
                </a:cxn>
                <a:cxn ang="0">
                  <a:pos x="106" y="105"/>
                </a:cxn>
                <a:cxn ang="0">
                  <a:pos x="128" y="84"/>
                </a:cxn>
                <a:cxn ang="0">
                  <a:pos x="188" y="120"/>
                </a:cxn>
                <a:cxn ang="0">
                  <a:pos x="243" y="88"/>
                </a:cxn>
                <a:cxn ang="0">
                  <a:pos x="243" y="16"/>
                </a:cxn>
                <a:cxn ang="0">
                  <a:pos x="303" y="0"/>
                </a:cxn>
                <a:cxn ang="0">
                  <a:pos x="339" y="62"/>
                </a:cxn>
                <a:cxn ang="0">
                  <a:pos x="372" y="60"/>
                </a:cxn>
                <a:cxn ang="0">
                  <a:pos x="372" y="121"/>
                </a:cxn>
                <a:cxn ang="0">
                  <a:pos x="375" y="117"/>
                </a:cxn>
                <a:cxn ang="0">
                  <a:pos x="404" y="105"/>
                </a:cxn>
                <a:cxn ang="0">
                  <a:pos x="433" y="117"/>
                </a:cxn>
                <a:cxn ang="0">
                  <a:pos x="445" y="145"/>
                </a:cxn>
                <a:cxn ang="0">
                  <a:pos x="433" y="174"/>
                </a:cxn>
                <a:cxn ang="0">
                  <a:pos x="404" y="186"/>
                </a:cxn>
                <a:cxn ang="0">
                  <a:pos x="375" y="174"/>
                </a:cxn>
                <a:cxn ang="0">
                  <a:pos x="372" y="170"/>
                </a:cxn>
                <a:cxn ang="0">
                  <a:pos x="372" y="215"/>
                </a:cxn>
              </a:cxnLst>
              <a:rect l="0" t="0" r="r" b="b"/>
              <a:pathLst>
                <a:path w="445" h="375">
                  <a:moveTo>
                    <a:pt x="372" y="215"/>
                  </a:moveTo>
                  <a:cubicBezTo>
                    <a:pt x="372" y="215"/>
                    <a:pt x="372" y="215"/>
                    <a:pt x="372" y="215"/>
                  </a:cubicBezTo>
                  <a:cubicBezTo>
                    <a:pt x="328" y="215"/>
                    <a:pt x="291" y="231"/>
                    <a:pt x="260" y="262"/>
                  </a:cubicBezTo>
                  <a:cubicBezTo>
                    <a:pt x="229" y="292"/>
                    <a:pt x="214" y="330"/>
                    <a:pt x="214" y="373"/>
                  </a:cubicBezTo>
                  <a:cubicBezTo>
                    <a:pt x="214" y="374"/>
                    <a:pt x="214" y="375"/>
                    <a:pt x="214" y="375"/>
                  </a:cubicBezTo>
                  <a:cubicBezTo>
                    <a:pt x="158" y="375"/>
                    <a:pt x="158" y="375"/>
                    <a:pt x="158" y="375"/>
                  </a:cubicBezTo>
                  <a:cubicBezTo>
                    <a:pt x="161" y="373"/>
                    <a:pt x="164" y="371"/>
                    <a:pt x="167" y="368"/>
                  </a:cubicBezTo>
                  <a:cubicBezTo>
                    <a:pt x="175" y="360"/>
                    <a:pt x="179" y="351"/>
                    <a:pt x="179" y="340"/>
                  </a:cubicBezTo>
                  <a:cubicBezTo>
                    <a:pt x="179" y="328"/>
                    <a:pt x="175" y="319"/>
                    <a:pt x="167" y="311"/>
                  </a:cubicBezTo>
                  <a:cubicBezTo>
                    <a:pt x="159" y="303"/>
                    <a:pt x="149" y="299"/>
                    <a:pt x="138" y="299"/>
                  </a:cubicBezTo>
                  <a:cubicBezTo>
                    <a:pt x="127" y="299"/>
                    <a:pt x="117" y="303"/>
                    <a:pt x="109" y="311"/>
                  </a:cubicBezTo>
                  <a:cubicBezTo>
                    <a:pt x="101" y="319"/>
                    <a:pt x="97" y="328"/>
                    <a:pt x="97" y="340"/>
                  </a:cubicBezTo>
                  <a:cubicBezTo>
                    <a:pt x="97" y="351"/>
                    <a:pt x="101" y="360"/>
                    <a:pt x="109" y="368"/>
                  </a:cubicBezTo>
                  <a:cubicBezTo>
                    <a:pt x="112" y="371"/>
                    <a:pt x="115" y="373"/>
                    <a:pt x="118" y="375"/>
                  </a:cubicBezTo>
                  <a:cubicBezTo>
                    <a:pt x="61" y="375"/>
                    <a:pt x="61" y="375"/>
                    <a:pt x="61" y="375"/>
                  </a:cubicBezTo>
                  <a:cubicBezTo>
                    <a:pt x="61" y="374"/>
                    <a:pt x="61" y="374"/>
                    <a:pt x="61" y="373"/>
                  </a:cubicBezTo>
                  <a:cubicBezTo>
                    <a:pt x="61" y="371"/>
                    <a:pt x="61" y="369"/>
                    <a:pt x="61" y="367"/>
                  </a:cubicBezTo>
                  <a:cubicBezTo>
                    <a:pt x="61" y="359"/>
                    <a:pt x="62" y="350"/>
                    <a:pt x="62" y="342"/>
                  </a:cubicBezTo>
                  <a:cubicBezTo>
                    <a:pt x="0" y="307"/>
                    <a:pt x="0" y="307"/>
                    <a:pt x="0" y="307"/>
                  </a:cubicBezTo>
                  <a:cubicBezTo>
                    <a:pt x="4" y="285"/>
                    <a:pt x="9" y="263"/>
                    <a:pt x="17" y="243"/>
                  </a:cubicBezTo>
                  <a:cubicBezTo>
                    <a:pt x="86" y="247"/>
                    <a:pt x="86" y="247"/>
                    <a:pt x="86" y="247"/>
                  </a:cubicBezTo>
                  <a:cubicBezTo>
                    <a:pt x="95" y="227"/>
                    <a:pt x="106" y="209"/>
                    <a:pt x="119" y="191"/>
                  </a:cubicBezTo>
                  <a:cubicBezTo>
                    <a:pt x="85" y="127"/>
                    <a:pt x="85" y="127"/>
                    <a:pt x="85" y="127"/>
                  </a:cubicBezTo>
                  <a:cubicBezTo>
                    <a:pt x="92" y="120"/>
                    <a:pt x="99" y="112"/>
                    <a:pt x="106" y="105"/>
                  </a:cubicBezTo>
                  <a:cubicBezTo>
                    <a:pt x="113" y="98"/>
                    <a:pt x="120" y="91"/>
                    <a:pt x="128" y="84"/>
                  </a:cubicBezTo>
                  <a:cubicBezTo>
                    <a:pt x="188" y="120"/>
                    <a:pt x="188" y="120"/>
                    <a:pt x="188" y="120"/>
                  </a:cubicBezTo>
                  <a:cubicBezTo>
                    <a:pt x="206" y="107"/>
                    <a:pt x="224" y="96"/>
                    <a:pt x="243" y="88"/>
                  </a:cubicBezTo>
                  <a:cubicBezTo>
                    <a:pt x="243" y="16"/>
                    <a:pt x="243" y="16"/>
                    <a:pt x="243" y="16"/>
                  </a:cubicBezTo>
                  <a:cubicBezTo>
                    <a:pt x="262" y="9"/>
                    <a:pt x="283" y="4"/>
                    <a:pt x="303" y="0"/>
                  </a:cubicBezTo>
                  <a:cubicBezTo>
                    <a:pt x="339" y="62"/>
                    <a:pt x="339" y="62"/>
                    <a:pt x="339" y="62"/>
                  </a:cubicBezTo>
                  <a:cubicBezTo>
                    <a:pt x="350" y="61"/>
                    <a:pt x="361" y="60"/>
                    <a:pt x="372" y="60"/>
                  </a:cubicBezTo>
                  <a:cubicBezTo>
                    <a:pt x="372" y="121"/>
                    <a:pt x="372" y="121"/>
                    <a:pt x="372" y="121"/>
                  </a:cubicBezTo>
                  <a:cubicBezTo>
                    <a:pt x="373" y="119"/>
                    <a:pt x="374" y="118"/>
                    <a:pt x="375" y="117"/>
                  </a:cubicBezTo>
                  <a:cubicBezTo>
                    <a:pt x="383" y="109"/>
                    <a:pt x="393" y="105"/>
                    <a:pt x="404" y="105"/>
                  </a:cubicBezTo>
                  <a:cubicBezTo>
                    <a:pt x="415" y="105"/>
                    <a:pt x="425" y="109"/>
                    <a:pt x="433" y="117"/>
                  </a:cubicBezTo>
                  <a:cubicBezTo>
                    <a:pt x="441" y="125"/>
                    <a:pt x="445" y="134"/>
                    <a:pt x="445" y="145"/>
                  </a:cubicBezTo>
                  <a:cubicBezTo>
                    <a:pt x="445" y="157"/>
                    <a:pt x="441" y="166"/>
                    <a:pt x="433" y="174"/>
                  </a:cubicBezTo>
                  <a:cubicBezTo>
                    <a:pt x="425" y="182"/>
                    <a:pt x="415" y="186"/>
                    <a:pt x="404" y="186"/>
                  </a:cubicBezTo>
                  <a:cubicBezTo>
                    <a:pt x="393" y="186"/>
                    <a:pt x="383" y="182"/>
                    <a:pt x="375" y="174"/>
                  </a:cubicBezTo>
                  <a:cubicBezTo>
                    <a:pt x="374" y="173"/>
                    <a:pt x="373" y="172"/>
                    <a:pt x="372" y="170"/>
                  </a:cubicBezTo>
                  <a:lnTo>
                    <a:pt x="372" y="215"/>
                  </a:lnTo>
                  <a:close/>
                </a:path>
              </a:pathLst>
            </a:custGeom>
            <a:solidFill>
              <a:schemeClr val="accent1"/>
            </a:solidFill>
            <a:ln w="19050">
              <a:solidFill>
                <a:schemeClr val="bg1">
                  <a:lumMod val="95000"/>
                </a:schemeClr>
              </a:solidFill>
              <a:round/>
              <a:headEnd/>
              <a:tailEnd/>
            </a:ln>
            <a:effectLst/>
          </p:spPr>
          <p:txBody>
            <a:bodyPr anchor="ctr"/>
            <a:lstStyle/>
            <a:p>
              <a:pPr algn="ctr"/>
              <a:endParaRPr/>
            </a:p>
          </p:txBody>
        </p:sp>
        <p:sp>
          <p:nvSpPr>
            <p:cNvPr id="7" name="íṥľîḓé"/>
            <p:cNvSpPr/>
            <p:nvPr/>
          </p:nvSpPr>
          <p:spPr bwMode="auto">
            <a:xfrm>
              <a:off x="6133147" y="1628800"/>
              <a:ext cx="2068049" cy="2471623"/>
            </a:xfrm>
            <a:custGeom>
              <a:avLst/>
              <a:gdLst/>
              <a:ahLst/>
              <a:cxnLst>
                <a:cxn ang="0">
                  <a:pos x="314" y="376"/>
                </a:cxn>
                <a:cxn ang="0">
                  <a:pos x="256" y="376"/>
                </a:cxn>
                <a:cxn ang="0">
                  <a:pos x="257" y="377"/>
                </a:cxn>
                <a:cxn ang="0">
                  <a:pos x="269" y="406"/>
                </a:cxn>
                <a:cxn ang="0">
                  <a:pos x="257" y="434"/>
                </a:cxn>
                <a:cxn ang="0">
                  <a:pos x="228" y="446"/>
                </a:cxn>
                <a:cxn ang="0">
                  <a:pos x="200" y="434"/>
                </a:cxn>
                <a:cxn ang="0">
                  <a:pos x="188" y="406"/>
                </a:cxn>
                <a:cxn ang="0">
                  <a:pos x="200" y="377"/>
                </a:cxn>
                <a:cxn ang="0">
                  <a:pos x="200" y="376"/>
                </a:cxn>
                <a:cxn ang="0">
                  <a:pos x="158" y="376"/>
                </a:cxn>
                <a:cxn ang="0">
                  <a:pos x="158" y="374"/>
                </a:cxn>
                <a:cxn ang="0">
                  <a:pos x="111" y="263"/>
                </a:cxn>
                <a:cxn ang="0">
                  <a:pos x="0" y="216"/>
                </a:cxn>
                <a:cxn ang="0">
                  <a:pos x="0" y="171"/>
                </a:cxn>
                <a:cxn ang="0">
                  <a:pos x="3" y="175"/>
                </a:cxn>
                <a:cxn ang="0">
                  <a:pos x="32" y="187"/>
                </a:cxn>
                <a:cxn ang="0">
                  <a:pos x="61" y="175"/>
                </a:cxn>
                <a:cxn ang="0">
                  <a:pos x="73" y="146"/>
                </a:cxn>
                <a:cxn ang="0">
                  <a:pos x="61" y="118"/>
                </a:cxn>
                <a:cxn ang="0">
                  <a:pos x="32" y="106"/>
                </a:cxn>
                <a:cxn ang="0">
                  <a:pos x="3" y="118"/>
                </a:cxn>
                <a:cxn ang="0">
                  <a:pos x="0" y="122"/>
                </a:cxn>
                <a:cxn ang="0">
                  <a:pos x="0" y="61"/>
                </a:cxn>
                <a:cxn ang="0">
                  <a:pos x="2" y="61"/>
                </a:cxn>
                <a:cxn ang="0">
                  <a:pos x="32" y="62"/>
                </a:cxn>
                <a:cxn ang="0">
                  <a:pos x="67" y="0"/>
                </a:cxn>
                <a:cxn ang="0">
                  <a:pos x="126" y="15"/>
                </a:cxn>
                <a:cxn ang="0">
                  <a:pos x="126" y="86"/>
                </a:cxn>
                <a:cxn ang="0">
                  <a:pos x="186" y="120"/>
                </a:cxn>
                <a:cxn ang="0">
                  <a:pos x="246" y="84"/>
                </a:cxn>
                <a:cxn ang="0">
                  <a:pos x="270" y="106"/>
                </a:cxn>
                <a:cxn ang="0">
                  <a:pos x="288" y="126"/>
                </a:cxn>
                <a:cxn ang="0">
                  <a:pos x="252" y="186"/>
                </a:cxn>
                <a:cxn ang="0">
                  <a:pos x="288" y="244"/>
                </a:cxn>
                <a:cxn ang="0">
                  <a:pos x="359" y="244"/>
                </a:cxn>
                <a:cxn ang="0">
                  <a:pos x="374" y="301"/>
                </a:cxn>
                <a:cxn ang="0">
                  <a:pos x="313" y="341"/>
                </a:cxn>
                <a:cxn ang="0">
                  <a:pos x="314" y="374"/>
                </a:cxn>
                <a:cxn ang="0">
                  <a:pos x="314" y="376"/>
                </a:cxn>
              </a:cxnLst>
              <a:rect l="0" t="0" r="r" b="b"/>
              <a:pathLst>
                <a:path w="374" h="446">
                  <a:moveTo>
                    <a:pt x="314" y="376"/>
                  </a:moveTo>
                  <a:cubicBezTo>
                    <a:pt x="256" y="376"/>
                    <a:pt x="256" y="376"/>
                    <a:pt x="256" y="376"/>
                  </a:cubicBezTo>
                  <a:cubicBezTo>
                    <a:pt x="256" y="376"/>
                    <a:pt x="257" y="377"/>
                    <a:pt x="257" y="377"/>
                  </a:cubicBezTo>
                  <a:cubicBezTo>
                    <a:pt x="265" y="385"/>
                    <a:pt x="269" y="395"/>
                    <a:pt x="269" y="406"/>
                  </a:cubicBezTo>
                  <a:cubicBezTo>
                    <a:pt x="269" y="417"/>
                    <a:pt x="265" y="427"/>
                    <a:pt x="257" y="434"/>
                  </a:cubicBezTo>
                  <a:cubicBezTo>
                    <a:pt x="249" y="442"/>
                    <a:pt x="240" y="446"/>
                    <a:pt x="228" y="446"/>
                  </a:cubicBezTo>
                  <a:cubicBezTo>
                    <a:pt x="217" y="446"/>
                    <a:pt x="208" y="442"/>
                    <a:pt x="200" y="434"/>
                  </a:cubicBezTo>
                  <a:cubicBezTo>
                    <a:pt x="192" y="427"/>
                    <a:pt x="188" y="417"/>
                    <a:pt x="188" y="406"/>
                  </a:cubicBezTo>
                  <a:cubicBezTo>
                    <a:pt x="188" y="395"/>
                    <a:pt x="192" y="385"/>
                    <a:pt x="200" y="377"/>
                  </a:cubicBezTo>
                  <a:cubicBezTo>
                    <a:pt x="200" y="377"/>
                    <a:pt x="200" y="376"/>
                    <a:pt x="200" y="376"/>
                  </a:cubicBezTo>
                  <a:cubicBezTo>
                    <a:pt x="158" y="376"/>
                    <a:pt x="158" y="376"/>
                    <a:pt x="158" y="376"/>
                  </a:cubicBezTo>
                  <a:cubicBezTo>
                    <a:pt x="158" y="376"/>
                    <a:pt x="158" y="375"/>
                    <a:pt x="158" y="374"/>
                  </a:cubicBezTo>
                  <a:cubicBezTo>
                    <a:pt x="158" y="331"/>
                    <a:pt x="142" y="293"/>
                    <a:pt x="111" y="263"/>
                  </a:cubicBezTo>
                  <a:cubicBezTo>
                    <a:pt x="81" y="232"/>
                    <a:pt x="43" y="216"/>
                    <a:pt x="0" y="216"/>
                  </a:cubicBezTo>
                  <a:cubicBezTo>
                    <a:pt x="0" y="171"/>
                    <a:pt x="0" y="171"/>
                    <a:pt x="0" y="171"/>
                  </a:cubicBezTo>
                  <a:cubicBezTo>
                    <a:pt x="1" y="173"/>
                    <a:pt x="2" y="174"/>
                    <a:pt x="3" y="175"/>
                  </a:cubicBezTo>
                  <a:cubicBezTo>
                    <a:pt x="11" y="183"/>
                    <a:pt x="21" y="187"/>
                    <a:pt x="32" y="187"/>
                  </a:cubicBezTo>
                  <a:cubicBezTo>
                    <a:pt x="43" y="187"/>
                    <a:pt x="53" y="183"/>
                    <a:pt x="61" y="175"/>
                  </a:cubicBezTo>
                  <a:cubicBezTo>
                    <a:pt x="69" y="167"/>
                    <a:pt x="73" y="158"/>
                    <a:pt x="73" y="146"/>
                  </a:cubicBezTo>
                  <a:cubicBezTo>
                    <a:pt x="73" y="135"/>
                    <a:pt x="69" y="126"/>
                    <a:pt x="61" y="118"/>
                  </a:cubicBezTo>
                  <a:cubicBezTo>
                    <a:pt x="53" y="110"/>
                    <a:pt x="43" y="106"/>
                    <a:pt x="32" y="106"/>
                  </a:cubicBezTo>
                  <a:cubicBezTo>
                    <a:pt x="21" y="106"/>
                    <a:pt x="11" y="110"/>
                    <a:pt x="3" y="118"/>
                  </a:cubicBezTo>
                  <a:cubicBezTo>
                    <a:pt x="2" y="119"/>
                    <a:pt x="1" y="120"/>
                    <a:pt x="0" y="122"/>
                  </a:cubicBezTo>
                  <a:cubicBezTo>
                    <a:pt x="0" y="61"/>
                    <a:pt x="0" y="61"/>
                    <a:pt x="0" y="61"/>
                  </a:cubicBezTo>
                  <a:cubicBezTo>
                    <a:pt x="1" y="61"/>
                    <a:pt x="1" y="61"/>
                    <a:pt x="2" y="61"/>
                  </a:cubicBezTo>
                  <a:cubicBezTo>
                    <a:pt x="12" y="61"/>
                    <a:pt x="22" y="61"/>
                    <a:pt x="32" y="62"/>
                  </a:cubicBezTo>
                  <a:cubicBezTo>
                    <a:pt x="67" y="0"/>
                    <a:pt x="67" y="0"/>
                    <a:pt x="67" y="0"/>
                  </a:cubicBezTo>
                  <a:cubicBezTo>
                    <a:pt x="87" y="4"/>
                    <a:pt x="107" y="8"/>
                    <a:pt x="126" y="15"/>
                  </a:cubicBezTo>
                  <a:cubicBezTo>
                    <a:pt x="126" y="86"/>
                    <a:pt x="126" y="86"/>
                    <a:pt x="126" y="86"/>
                  </a:cubicBezTo>
                  <a:cubicBezTo>
                    <a:pt x="147" y="95"/>
                    <a:pt x="167" y="106"/>
                    <a:pt x="186" y="120"/>
                  </a:cubicBezTo>
                  <a:cubicBezTo>
                    <a:pt x="246" y="84"/>
                    <a:pt x="246" y="84"/>
                    <a:pt x="246" y="84"/>
                  </a:cubicBezTo>
                  <a:cubicBezTo>
                    <a:pt x="254" y="91"/>
                    <a:pt x="262" y="98"/>
                    <a:pt x="270" y="106"/>
                  </a:cubicBezTo>
                  <a:cubicBezTo>
                    <a:pt x="276" y="113"/>
                    <a:pt x="282" y="119"/>
                    <a:pt x="288" y="126"/>
                  </a:cubicBezTo>
                  <a:cubicBezTo>
                    <a:pt x="252" y="186"/>
                    <a:pt x="252" y="186"/>
                    <a:pt x="252" y="186"/>
                  </a:cubicBezTo>
                  <a:cubicBezTo>
                    <a:pt x="266" y="204"/>
                    <a:pt x="278" y="224"/>
                    <a:pt x="288" y="244"/>
                  </a:cubicBezTo>
                  <a:cubicBezTo>
                    <a:pt x="359" y="244"/>
                    <a:pt x="359" y="244"/>
                    <a:pt x="359" y="244"/>
                  </a:cubicBezTo>
                  <a:cubicBezTo>
                    <a:pt x="365" y="263"/>
                    <a:pt x="370" y="282"/>
                    <a:pt x="374" y="301"/>
                  </a:cubicBezTo>
                  <a:cubicBezTo>
                    <a:pt x="313" y="341"/>
                    <a:pt x="313" y="341"/>
                    <a:pt x="313" y="341"/>
                  </a:cubicBezTo>
                  <a:cubicBezTo>
                    <a:pt x="314" y="352"/>
                    <a:pt x="314" y="363"/>
                    <a:pt x="314" y="374"/>
                  </a:cubicBezTo>
                  <a:cubicBezTo>
                    <a:pt x="314" y="375"/>
                    <a:pt x="314" y="375"/>
                    <a:pt x="314" y="376"/>
                  </a:cubicBezTo>
                  <a:close/>
                </a:path>
              </a:pathLst>
            </a:custGeom>
            <a:solidFill>
              <a:schemeClr val="accent2"/>
            </a:solidFill>
            <a:ln w="19050">
              <a:solidFill>
                <a:schemeClr val="bg1">
                  <a:lumMod val="95000"/>
                </a:schemeClr>
              </a:solidFill>
              <a:round/>
              <a:headEnd/>
              <a:tailEnd/>
            </a:ln>
            <a:effectLst/>
          </p:spPr>
          <p:txBody>
            <a:bodyPr anchor="ctr"/>
            <a:lstStyle/>
            <a:p>
              <a:pPr algn="ctr"/>
              <a:endParaRPr/>
            </a:p>
          </p:txBody>
        </p:sp>
        <p:sp>
          <p:nvSpPr>
            <p:cNvPr id="8" name="išľîde"/>
            <p:cNvSpPr/>
            <p:nvPr/>
          </p:nvSpPr>
          <p:spPr bwMode="auto">
            <a:xfrm>
              <a:off x="5723029" y="3712117"/>
              <a:ext cx="2484713" cy="2057142"/>
            </a:xfrm>
            <a:custGeom>
              <a:avLst/>
              <a:gdLst/>
              <a:ahLst/>
              <a:cxnLst>
                <a:cxn ang="0">
                  <a:pos x="74" y="156"/>
                </a:cxn>
                <a:cxn ang="0">
                  <a:pos x="185" y="110"/>
                </a:cxn>
                <a:cxn ang="0">
                  <a:pos x="232" y="0"/>
                </a:cxn>
                <a:cxn ang="0">
                  <a:pos x="274" y="0"/>
                </a:cxn>
                <a:cxn ang="0">
                  <a:pos x="274" y="1"/>
                </a:cxn>
                <a:cxn ang="0">
                  <a:pos x="262" y="30"/>
                </a:cxn>
                <a:cxn ang="0">
                  <a:pos x="274" y="58"/>
                </a:cxn>
                <a:cxn ang="0">
                  <a:pos x="302" y="70"/>
                </a:cxn>
                <a:cxn ang="0">
                  <a:pos x="331" y="58"/>
                </a:cxn>
                <a:cxn ang="0">
                  <a:pos x="343" y="30"/>
                </a:cxn>
                <a:cxn ang="0">
                  <a:pos x="331" y="1"/>
                </a:cxn>
                <a:cxn ang="0">
                  <a:pos x="330" y="0"/>
                </a:cxn>
                <a:cxn ang="0">
                  <a:pos x="388" y="0"/>
                </a:cxn>
                <a:cxn ang="0">
                  <a:pos x="387" y="32"/>
                </a:cxn>
                <a:cxn ang="0">
                  <a:pos x="449" y="66"/>
                </a:cxn>
                <a:cxn ang="0">
                  <a:pos x="435" y="121"/>
                </a:cxn>
                <a:cxn ang="0">
                  <a:pos x="362" y="125"/>
                </a:cxn>
                <a:cxn ang="0">
                  <a:pos x="328" y="183"/>
                </a:cxn>
                <a:cxn ang="0">
                  <a:pos x="365" y="243"/>
                </a:cxn>
                <a:cxn ang="0">
                  <a:pos x="344" y="266"/>
                </a:cxn>
                <a:cxn ang="0">
                  <a:pos x="321" y="287"/>
                </a:cxn>
                <a:cxn ang="0">
                  <a:pos x="260" y="251"/>
                </a:cxn>
                <a:cxn ang="0">
                  <a:pos x="202" y="285"/>
                </a:cxn>
                <a:cxn ang="0">
                  <a:pos x="202" y="356"/>
                </a:cxn>
                <a:cxn ang="0">
                  <a:pos x="144" y="371"/>
                </a:cxn>
                <a:cxn ang="0">
                  <a:pos x="108" y="309"/>
                </a:cxn>
                <a:cxn ang="0">
                  <a:pos x="76" y="311"/>
                </a:cxn>
                <a:cxn ang="0">
                  <a:pos x="74" y="311"/>
                </a:cxn>
                <a:cxn ang="0">
                  <a:pos x="74" y="248"/>
                </a:cxn>
                <a:cxn ang="0">
                  <a:pos x="69" y="254"/>
                </a:cxn>
                <a:cxn ang="0">
                  <a:pos x="40" y="266"/>
                </a:cxn>
                <a:cxn ang="0">
                  <a:pos x="11" y="254"/>
                </a:cxn>
                <a:cxn ang="0">
                  <a:pos x="0" y="226"/>
                </a:cxn>
                <a:cxn ang="0">
                  <a:pos x="11" y="197"/>
                </a:cxn>
                <a:cxn ang="0">
                  <a:pos x="40" y="185"/>
                </a:cxn>
                <a:cxn ang="0">
                  <a:pos x="69" y="197"/>
                </a:cxn>
                <a:cxn ang="0">
                  <a:pos x="74" y="203"/>
                </a:cxn>
                <a:cxn ang="0">
                  <a:pos x="74" y="156"/>
                </a:cxn>
              </a:cxnLst>
              <a:rect l="0" t="0" r="r" b="b"/>
              <a:pathLst>
                <a:path w="449" h="371">
                  <a:moveTo>
                    <a:pt x="74" y="156"/>
                  </a:moveTo>
                  <a:cubicBezTo>
                    <a:pt x="117" y="156"/>
                    <a:pt x="155" y="141"/>
                    <a:pt x="185" y="110"/>
                  </a:cubicBezTo>
                  <a:cubicBezTo>
                    <a:pt x="216" y="80"/>
                    <a:pt x="231" y="43"/>
                    <a:pt x="232" y="0"/>
                  </a:cubicBezTo>
                  <a:cubicBezTo>
                    <a:pt x="274" y="0"/>
                    <a:pt x="274" y="0"/>
                    <a:pt x="274" y="0"/>
                  </a:cubicBezTo>
                  <a:cubicBezTo>
                    <a:pt x="274" y="0"/>
                    <a:pt x="274" y="1"/>
                    <a:pt x="274" y="1"/>
                  </a:cubicBezTo>
                  <a:cubicBezTo>
                    <a:pt x="266" y="9"/>
                    <a:pt x="262" y="19"/>
                    <a:pt x="262" y="30"/>
                  </a:cubicBezTo>
                  <a:cubicBezTo>
                    <a:pt x="262" y="41"/>
                    <a:pt x="266" y="51"/>
                    <a:pt x="274" y="58"/>
                  </a:cubicBezTo>
                  <a:cubicBezTo>
                    <a:pt x="282" y="66"/>
                    <a:pt x="291" y="70"/>
                    <a:pt x="302" y="70"/>
                  </a:cubicBezTo>
                  <a:cubicBezTo>
                    <a:pt x="314" y="70"/>
                    <a:pt x="323" y="66"/>
                    <a:pt x="331" y="58"/>
                  </a:cubicBezTo>
                  <a:cubicBezTo>
                    <a:pt x="339" y="51"/>
                    <a:pt x="343" y="41"/>
                    <a:pt x="343" y="30"/>
                  </a:cubicBezTo>
                  <a:cubicBezTo>
                    <a:pt x="343" y="19"/>
                    <a:pt x="339" y="9"/>
                    <a:pt x="331" y="1"/>
                  </a:cubicBezTo>
                  <a:cubicBezTo>
                    <a:pt x="331" y="1"/>
                    <a:pt x="330" y="0"/>
                    <a:pt x="330" y="0"/>
                  </a:cubicBezTo>
                  <a:cubicBezTo>
                    <a:pt x="388" y="0"/>
                    <a:pt x="388" y="0"/>
                    <a:pt x="388" y="0"/>
                  </a:cubicBezTo>
                  <a:cubicBezTo>
                    <a:pt x="388" y="11"/>
                    <a:pt x="388" y="22"/>
                    <a:pt x="387" y="32"/>
                  </a:cubicBezTo>
                  <a:cubicBezTo>
                    <a:pt x="449" y="66"/>
                    <a:pt x="449" y="66"/>
                    <a:pt x="449" y="66"/>
                  </a:cubicBezTo>
                  <a:cubicBezTo>
                    <a:pt x="446" y="85"/>
                    <a:pt x="441" y="103"/>
                    <a:pt x="435" y="121"/>
                  </a:cubicBezTo>
                  <a:cubicBezTo>
                    <a:pt x="362" y="125"/>
                    <a:pt x="362" y="125"/>
                    <a:pt x="362" y="125"/>
                  </a:cubicBezTo>
                  <a:cubicBezTo>
                    <a:pt x="353" y="145"/>
                    <a:pt x="342" y="164"/>
                    <a:pt x="328" y="183"/>
                  </a:cubicBezTo>
                  <a:cubicBezTo>
                    <a:pt x="365" y="243"/>
                    <a:pt x="365" y="243"/>
                    <a:pt x="365" y="243"/>
                  </a:cubicBezTo>
                  <a:cubicBezTo>
                    <a:pt x="358" y="251"/>
                    <a:pt x="351" y="258"/>
                    <a:pt x="344" y="266"/>
                  </a:cubicBezTo>
                  <a:cubicBezTo>
                    <a:pt x="336" y="273"/>
                    <a:pt x="329" y="280"/>
                    <a:pt x="321" y="287"/>
                  </a:cubicBezTo>
                  <a:cubicBezTo>
                    <a:pt x="260" y="251"/>
                    <a:pt x="260" y="251"/>
                    <a:pt x="260" y="251"/>
                  </a:cubicBezTo>
                  <a:cubicBezTo>
                    <a:pt x="241" y="265"/>
                    <a:pt x="222" y="276"/>
                    <a:pt x="202" y="285"/>
                  </a:cubicBezTo>
                  <a:cubicBezTo>
                    <a:pt x="202" y="356"/>
                    <a:pt x="202" y="356"/>
                    <a:pt x="202" y="356"/>
                  </a:cubicBezTo>
                  <a:cubicBezTo>
                    <a:pt x="183" y="363"/>
                    <a:pt x="164" y="368"/>
                    <a:pt x="144" y="371"/>
                  </a:cubicBezTo>
                  <a:cubicBezTo>
                    <a:pt x="108" y="309"/>
                    <a:pt x="108" y="309"/>
                    <a:pt x="108" y="309"/>
                  </a:cubicBezTo>
                  <a:cubicBezTo>
                    <a:pt x="97" y="310"/>
                    <a:pt x="86" y="311"/>
                    <a:pt x="76" y="311"/>
                  </a:cubicBezTo>
                  <a:cubicBezTo>
                    <a:pt x="75" y="311"/>
                    <a:pt x="75" y="311"/>
                    <a:pt x="74" y="311"/>
                  </a:cubicBezTo>
                  <a:cubicBezTo>
                    <a:pt x="74" y="248"/>
                    <a:pt x="74" y="248"/>
                    <a:pt x="74" y="248"/>
                  </a:cubicBezTo>
                  <a:cubicBezTo>
                    <a:pt x="73" y="250"/>
                    <a:pt x="71" y="252"/>
                    <a:pt x="69" y="254"/>
                  </a:cubicBezTo>
                  <a:cubicBezTo>
                    <a:pt x="61" y="262"/>
                    <a:pt x="51" y="266"/>
                    <a:pt x="40" y="266"/>
                  </a:cubicBezTo>
                  <a:cubicBezTo>
                    <a:pt x="29" y="266"/>
                    <a:pt x="19" y="262"/>
                    <a:pt x="11" y="254"/>
                  </a:cubicBezTo>
                  <a:cubicBezTo>
                    <a:pt x="4" y="247"/>
                    <a:pt x="0" y="237"/>
                    <a:pt x="0" y="226"/>
                  </a:cubicBezTo>
                  <a:cubicBezTo>
                    <a:pt x="0" y="215"/>
                    <a:pt x="4" y="205"/>
                    <a:pt x="11" y="197"/>
                  </a:cubicBezTo>
                  <a:cubicBezTo>
                    <a:pt x="19" y="189"/>
                    <a:pt x="29" y="185"/>
                    <a:pt x="40" y="185"/>
                  </a:cubicBezTo>
                  <a:cubicBezTo>
                    <a:pt x="51" y="185"/>
                    <a:pt x="61" y="189"/>
                    <a:pt x="69" y="197"/>
                  </a:cubicBezTo>
                  <a:cubicBezTo>
                    <a:pt x="71" y="199"/>
                    <a:pt x="73" y="201"/>
                    <a:pt x="74" y="203"/>
                  </a:cubicBezTo>
                  <a:lnTo>
                    <a:pt x="74" y="156"/>
                  </a:lnTo>
                  <a:close/>
                </a:path>
              </a:pathLst>
            </a:custGeom>
            <a:solidFill>
              <a:schemeClr val="accent3"/>
            </a:solidFill>
            <a:ln w="19050">
              <a:solidFill>
                <a:schemeClr val="bg1">
                  <a:lumMod val="95000"/>
                </a:schemeClr>
              </a:solidFill>
              <a:round/>
              <a:headEnd/>
              <a:tailEnd/>
            </a:ln>
            <a:effectLst/>
          </p:spPr>
          <p:txBody>
            <a:bodyPr anchor="ctr"/>
            <a:lstStyle/>
            <a:p>
              <a:pPr algn="ctr"/>
              <a:endParaRPr/>
            </a:p>
          </p:txBody>
        </p:sp>
        <p:sp>
          <p:nvSpPr>
            <p:cNvPr id="9" name="ïşḻïdê"/>
            <p:cNvSpPr/>
            <p:nvPr/>
          </p:nvSpPr>
          <p:spPr bwMode="auto">
            <a:xfrm>
              <a:off x="4076009" y="3291092"/>
              <a:ext cx="2057142" cy="2471623"/>
            </a:xfrm>
            <a:custGeom>
              <a:avLst/>
              <a:gdLst/>
              <a:ahLst/>
              <a:cxnLst>
                <a:cxn ang="0">
                  <a:pos x="372" y="232"/>
                </a:cxn>
                <a:cxn ang="0">
                  <a:pos x="372" y="279"/>
                </a:cxn>
                <a:cxn ang="0">
                  <a:pos x="367" y="273"/>
                </a:cxn>
                <a:cxn ang="0">
                  <a:pos x="338" y="261"/>
                </a:cxn>
                <a:cxn ang="0">
                  <a:pos x="309" y="273"/>
                </a:cxn>
                <a:cxn ang="0">
                  <a:pos x="298" y="302"/>
                </a:cxn>
                <a:cxn ang="0">
                  <a:pos x="309" y="330"/>
                </a:cxn>
                <a:cxn ang="0">
                  <a:pos x="338" y="342"/>
                </a:cxn>
                <a:cxn ang="0">
                  <a:pos x="367" y="330"/>
                </a:cxn>
                <a:cxn ang="0">
                  <a:pos x="372" y="324"/>
                </a:cxn>
                <a:cxn ang="0">
                  <a:pos x="372" y="387"/>
                </a:cxn>
                <a:cxn ang="0">
                  <a:pos x="340" y="385"/>
                </a:cxn>
                <a:cxn ang="0">
                  <a:pos x="302" y="446"/>
                </a:cxn>
                <a:cxn ang="0">
                  <a:pos x="242" y="430"/>
                </a:cxn>
                <a:cxn ang="0">
                  <a:pos x="247" y="361"/>
                </a:cxn>
                <a:cxn ang="0">
                  <a:pos x="184" y="323"/>
                </a:cxn>
                <a:cxn ang="0">
                  <a:pos x="129" y="363"/>
                </a:cxn>
                <a:cxn ang="0">
                  <a:pos x="106" y="342"/>
                </a:cxn>
                <a:cxn ang="0">
                  <a:pos x="82" y="316"/>
                </a:cxn>
                <a:cxn ang="0">
                  <a:pos x="118" y="254"/>
                </a:cxn>
                <a:cxn ang="0">
                  <a:pos x="86" y="199"/>
                </a:cxn>
                <a:cxn ang="0">
                  <a:pos x="15" y="199"/>
                </a:cxn>
                <a:cxn ang="0">
                  <a:pos x="0" y="141"/>
                </a:cxn>
                <a:cxn ang="0">
                  <a:pos x="62" y="104"/>
                </a:cxn>
                <a:cxn ang="0">
                  <a:pos x="61" y="84"/>
                </a:cxn>
                <a:cxn ang="0">
                  <a:pos x="61" y="76"/>
                </a:cxn>
                <a:cxn ang="0">
                  <a:pos x="118" y="76"/>
                </a:cxn>
                <a:cxn ang="0">
                  <a:pos x="109" y="69"/>
                </a:cxn>
                <a:cxn ang="0">
                  <a:pos x="97" y="41"/>
                </a:cxn>
                <a:cxn ang="0">
                  <a:pos x="109" y="12"/>
                </a:cxn>
                <a:cxn ang="0">
                  <a:pos x="138" y="0"/>
                </a:cxn>
                <a:cxn ang="0">
                  <a:pos x="167" y="12"/>
                </a:cxn>
                <a:cxn ang="0">
                  <a:pos x="179" y="41"/>
                </a:cxn>
                <a:cxn ang="0">
                  <a:pos x="167" y="69"/>
                </a:cxn>
                <a:cxn ang="0">
                  <a:pos x="158" y="76"/>
                </a:cxn>
                <a:cxn ang="0">
                  <a:pos x="214" y="76"/>
                </a:cxn>
                <a:cxn ang="0">
                  <a:pos x="260" y="186"/>
                </a:cxn>
                <a:cxn ang="0">
                  <a:pos x="372" y="232"/>
                </a:cxn>
                <a:cxn ang="0">
                  <a:pos x="372" y="232"/>
                </a:cxn>
              </a:cxnLst>
              <a:rect l="0" t="0" r="r" b="b"/>
              <a:pathLst>
                <a:path w="372" h="446">
                  <a:moveTo>
                    <a:pt x="372" y="232"/>
                  </a:moveTo>
                  <a:cubicBezTo>
                    <a:pt x="372" y="279"/>
                    <a:pt x="372" y="279"/>
                    <a:pt x="372" y="279"/>
                  </a:cubicBezTo>
                  <a:cubicBezTo>
                    <a:pt x="371" y="277"/>
                    <a:pt x="369" y="275"/>
                    <a:pt x="367" y="273"/>
                  </a:cubicBezTo>
                  <a:cubicBezTo>
                    <a:pt x="359" y="265"/>
                    <a:pt x="349" y="261"/>
                    <a:pt x="338" y="261"/>
                  </a:cubicBezTo>
                  <a:cubicBezTo>
                    <a:pt x="327" y="261"/>
                    <a:pt x="317" y="265"/>
                    <a:pt x="309" y="273"/>
                  </a:cubicBezTo>
                  <a:cubicBezTo>
                    <a:pt x="302" y="281"/>
                    <a:pt x="298" y="291"/>
                    <a:pt x="298" y="302"/>
                  </a:cubicBezTo>
                  <a:cubicBezTo>
                    <a:pt x="298" y="313"/>
                    <a:pt x="302" y="323"/>
                    <a:pt x="309" y="330"/>
                  </a:cubicBezTo>
                  <a:cubicBezTo>
                    <a:pt x="317" y="338"/>
                    <a:pt x="327" y="342"/>
                    <a:pt x="338" y="342"/>
                  </a:cubicBezTo>
                  <a:cubicBezTo>
                    <a:pt x="349" y="342"/>
                    <a:pt x="359" y="338"/>
                    <a:pt x="367" y="330"/>
                  </a:cubicBezTo>
                  <a:cubicBezTo>
                    <a:pt x="369" y="328"/>
                    <a:pt x="371" y="326"/>
                    <a:pt x="372" y="324"/>
                  </a:cubicBezTo>
                  <a:cubicBezTo>
                    <a:pt x="372" y="387"/>
                    <a:pt x="372" y="387"/>
                    <a:pt x="372" y="387"/>
                  </a:cubicBezTo>
                  <a:cubicBezTo>
                    <a:pt x="361" y="387"/>
                    <a:pt x="351" y="386"/>
                    <a:pt x="340" y="385"/>
                  </a:cubicBezTo>
                  <a:cubicBezTo>
                    <a:pt x="302" y="446"/>
                    <a:pt x="302" y="446"/>
                    <a:pt x="302" y="446"/>
                  </a:cubicBezTo>
                  <a:cubicBezTo>
                    <a:pt x="281" y="443"/>
                    <a:pt x="261" y="437"/>
                    <a:pt x="242" y="430"/>
                  </a:cubicBezTo>
                  <a:cubicBezTo>
                    <a:pt x="247" y="361"/>
                    <a:pt x="247" y="361"/>
                    <a:pt x="247" y="361"/>
                  </a:cubicBezTo>
                  <a:cubicBezTo>
                    <a:pt x="225" y="351"/>
                    <a:pt x="204" y="338"/>
                    <a:pt x="184" y="323"/>
                  </a:cubicBezTo>
                  <a:cubicBezTo>
                    <a:pt x="129" y="363"/>
                    <a:pt x="129" y="363"/>
                    <a:pt x="129" y="363"/>
                  </a:cubicBezTo>
                  <a:cubicBezTo>
                    <a:pt x="121" y="356"/>
                    <a:pt x="113" y="349"/>
                    <a:pt x="106" y="342"/>
                  </a:cubicBezTo>
                  <a:cubicBezTo>
                    <a:pt x="97" y="333"/>
                    <a:pt x="89" y="325"/>
                    <a:pt x="82" y="316"/>
                  </a:cubicBezTo>
                  <a:cubicBezTo>
                    <a:pt x="118" y="254"/>
                    <a:pt x="118" y="254"/>
                    <a:pt x="118" y="254"/>
                  </a:cubicBezTo>
                  <a:cubicBezTo>
                    <a:pt x="105" y="237"/>
                    <a:pt x="95" y="219"/>
                    <a:pt x="86" y="199"/>
                  </a:cubicBezTo>
                  <a:cubicBezTo>
                    <a:pt x="15" y="199"/>
                    <a:pt x="15" y="199"/>
                    <a:pt x="15" y="199"/>
                  </a:cubicBezTo>
                  <a:cubicBezTo>
                    <a:pt x="8" y="180"/>
                    <a:pt x="4" y="161"/>
                    <a:pt x="0" y="141"/>
                  </a:cubicBezTo>
                  <a:cubicBezTo>
                    <a:pt x="62" y="104"/>
                    <a:pt x="62" y="104"/>
                    <a:pt x="62" y="104"/>
                  </a:cubicBezTo>
                  <a:cubicBezTo>
                    <a:pt x="62" y="98"/>
                    <a:pt x="61" y="91"/>
                    <a:pt x="61" y="84"/>
                  </a:cubicBezTo>
                  <a:cubicBezTo>
                    <a:pt x="61" y="82"/>
                    <a:pt x="61" y="79"/>
                    <a:pt x="61" y="76"/>
                  </a:cubicBezTo>
                  <a:cubicBezTo>
                    <a:pt x="118" y="76"/>
                    <a:pt x="118" y="76"/>
                    <a:pt x="118" y="76"/>
                  </a:cubicBezTo>
                  <a:cubicBezTo>
                    <a:pt x="115" y="74"/>
                    <a:pt x="112" y="72"/>
                    <a:pt x="109" y="69"/>
                  </a:cubicBezTo>
                  <a:cubicBezTo>
                    <a:pt x="101" y="61"/>
                    <a:pt x="97" y="52"/>
                    <a:pt x="97" y="41"/>
                  </a:cubicBezTo>
                  <a:cubicBezTo>
                    <a:pt x="97" y="29"/>
                    <a:pt x="101" y="20"/>
                    <a:pt x="109" y="12"/>
                  </a:cubicBezTo>
                  <a:cubicBezTo>
                    <a:pt x="117" y="4"/>
                    <a:pt x="127" y="0"/>
                    <a:pt x="138" y="0"/>
                  </a:cubicBezTo>
                  <a:cubicBezTo>
                    <a:pt x="149" y="0"/>
                    <a:pt x="159" y="4"/>
                    <a:pt x="167" y="12"/>
                  </a:cubicBezTo>
                  <a:cubicBezTo>
                    <a:pt x="175" y="20"/>
                    <a:pt x="179" y="29"/>
                    <a:pt x="179" y="41"/>
                  </a:cubicBezTo>
                  <a:cubicBezTo>
                    <a:pt x="179" y="52"/>
                    <a:pt x="175" y="61"/>
                    <a:pt x="167" y="69"/>
                  </a:cubicBezTo>
                  <a:cubicBezTo>
                    <a:pt x="164" y="72"/>
                    <a:pt x="161" y="74"/>
                    <a:pt x="158" y="76"/>
                  </a:cubicBezTo>
                  <a:cubicBezTo>
                    <a:pt x="214" y="76"/>
                    <a:pt x="214" y="76"/>
                    <a:pt x="214" y="76"/>
                  </a:cubicBezTo>
                  <a:cubicBezTo>
                    <a:pt x="214" y="119"/>
                    <a:pt x="229" y="156"/>
                    <a:pt x="260" y="186"/>
                  </a:cubicBezTo>
                  <a:cubicBezTo>
                    <a:pt x="291" y="217"/>
                    <a:pt x="328" y="232"/>
                    <a:pt x="372" y="232"/>
                  </a:cubicBezTo>
                  <a:cubicBezTo>
                    <a:pt x="372" y="232"/>
                    <a:pt x="372" y="232"/>
                    <a:pt x="372" y="232"/>
                  </a:cubicBezTo>
                  <a:close/>
                </a:path>
              </a:pathLst>
            </a:custGeom>
            <a:solidFill>
              <a:schemeClr val="accent4"/>
            </a:solidFill>
            <a:ln w="19050">
              <a:solidFill>
                <a:schemeClr val="bg1">
                  <a:lumMod val="95000"/>
                </a:schemeClr>
              </a:solidFill>
              <a:round/>
              <a:headEnd/>
              <a:tailEnd/>
            </a:ln>
            <a:effectLst/>
          </p:spPr>
          <p:txBody>
            <a:bodyPr anchor="ctr"/>
            <a:lstStyle/>
            <a:p>
              <a:pPr algn="ctr"/>
              <a:endParaRPr/>
            </a:p>
          </p:txBody>
        </p:sp>
        <p:cxnSp>
          <p:nvCxnSpPr>
            <p:cNvPr id="10" name="直接连接符 9"/>
            <p:cNvCxnSpPr/>
            <p:nvPr/>
          </p:nvCxnSpPr>
          <p:spPr>
            <a:xfrm flipV="1">
              <a:off x="7816958" y="2139771"/>
              <a:ext cx="994498" cy="530690"/>
            </a:xfrm>
            <a:prstGeom prst="line">
              <a:avLst/>
            </a:prstGeom>
            <a:ln w="12700" cmpd="sng">
              <a:solidFill>
                <a:schemeClr val="accent2"/>
              </a:solidFill>
              <a:prstDash val="sysDash"/>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11" name="直接连接符 10"/>
            <p:cNvCxnSpPr/>
            <p:nvPr/>
          </p:nvCxnSpPr>
          <p:spPr>
            <a:xfrm>
              <a:off x="7874951" y="4582625"/>
              <a:ext cx="936504" cy="497936"/>
            </a:xfrm>
            <a:prstGeom prst="line">
              <a:avLst/>
            </a:prstGeom>
            <a:ln w="12700" cmpd="sng">
              <a:solidFill>
                <a:schemeClr val="accent3"/>
              </a:solidFill>
              <a:prstDash val="sysDash"/>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12" name="直接连接符 11"/>
            <p:cNvCxnSpPr/>
            <p:nvPr/>
          </p:nvCxnSpPr>
          <p:spPr>
            <a:xfrm flipH="1">
              <a:off x="3393895" y="4582625"/>
              <a:ext cx="936504" cy="497936"/>
            </a:xfrm>
            <a:prstGeom prst="line">
              <a:avLst/>
            </a:prstGeom>
            <a:ln w="12700" cmpd="sng">
              <a:solidFill>
                <a:schemeClr val="accent4"/>
              </a:solidFill>
              <a:prstDash val="sysDash"/>
              <a:headEnd type="none"/>
              <a:tailEnd type="oval" w="lg" len="lg"/>
            </a:ln>
            <a:effectLst/>
          </p:spPr>
          <p:style>
            <a:lnRef idx="2">
              <a:schemeClr val="accent1"/>
            </a:lnRef>
            <a:fillRef idx="0">
              <a:schemeClr val="accent1"/>
            </a:fillRef>
            <a:effectRef idx="1">
              <a:schemeClr val="accent1"/>
            </a:effectRef>
            <a:fontRef idx="minor">
              <a:schemeClr val="tx1"/>
            </a:fontRef>
          </p:style>
        </p:cxnSp>
        <p:cxnSp>
          <p:nvCxnSpPr>
            <p:cNvPr id="13" name="直接连接符 12"/>
            <p:cNvCxnSpPr/>
            <p:nvPr/>
          </p:nvCxnSpPr>
          <p:spPr>
            <a:xfrm flipH="1" flipV="1">
              <a:off x="3266698" y="2214249"/>
              <a:ext cx="1063702" cy="488487"/>
            </a:xfrm>
            <a:prstGeom prst="line">
              <a:avLst/>
            </a:prstGeom>
            <a:ln w="12700" cmpd="sng">
              <a:solidFill>
                <a:schemeClr val="accent1"/>
              </a:solidFill>
              <a:prstDash val="sysDash"/>
              <a:headEnd type="none"/>
              <a:tailEnd type="oval" w="lg" len="lg"/>
            </a:ln>
            <a:effectLst/>
          </p:spPr>
          <p:style>
            <a:lnRef idx="2">
              <a:schemeClr val="accent1"/>
            </a:lnRef>
            <a:fillRef idx="0">
              <a:schemeClr val="accent1"/>
            </a:fillRef>
            <a:effectRef idx="1">
              <a:schemeClr val="accent1"/>
            </a:effectRef>
            <a:fontRef idx="minor">
              <a:schemeClr val="tx1"/>
            </a:fontRef>
          </p:style>
        </p:cxnSp>
        <p:sp>
          <p:nvSpPr>
            <p:cNvPr id="14" name="îśḷíḓe"/>
            <p:cNvSpPr/>
            <p:nvPr/>
          </p:nvSpPr>
          <p:spPr bwMode="black">
            <a:xfrm>
              <a:off x="5286000" y="3500356"/>
              <a:ext cx="1660842" cy="461665"/>
            </a:xfrm>
            <a:prstGeom prst="rect">
              <a:avLst/>
            </a:prstGeom>
            <a:effectLst/>
          </p:spPr>
          <p:txBody>
            <a:bodyPr wrap="none" anchor="ctr" anchorCtr="0">
              <a:normAutofit/>
            </a:bodyPr>
            <a:lstStyle/>
            <a:p>
              <a:pPr algn="ctr"/>
              <a:r>
                <a:rPr lang="en-US" altLang="zh-CN" sz="2400" b="1" spc="-20" dirty="0">
                  <a:solidFill>
                    <a:schemeClr val="accent6"/>
                  </a:solidFill>
                </a:rPr>
                <a:t>Text here</a:t>
              </a:r>
              <a:endParaRPr lang="zh-CN" altLang="en-US" sz="2400" b="1" spc="-20" dirty="0">
                <a:solidFill>
                  <a:schemeClr val="accent6"/>
                </a:solidFill>
              </a:endParaRPr>
            </a:p>
          </p:txBody>
        </p:sp>
        <p:sp>
          <p:nvSpPr>
            <p:cNvPr id="15" name="iṣ1iḓê"/>
            <p:cNvSpPr txBox="1"/>
            <p:nvPr/>
          </p:nvSpPr>
          <p:spPr>
            <a:xfrm>
              <a:off x="815956" y="1818063"/>
              <a:ext cx="2450742" cy="321708"/>
            </a:xfrm>
            <a:prstGeom prst="rect">
              <a:avLst/>
            </a:prstGeom>
          </p:spPr>
          <p:txBody>
            <a:bodyPr vert="horz" wrap="none" lIns="90000" tIns="46800" rIns="90000" bIns="46800" anchor="ctr">
              <a:noAutofit/>
            </a:bodyPr>
            <a:lstStyle/>
            <a:p>
              <a:pPr algn="r">
                <a:spcBef>
                  <a:spcPct val="0"/>
                </a:spcBef>
              </a:pPr>
              <a:r>
                <a:rPr lang="en-US" altLang="zh-CN" sz="2400" b="1" dirty="0"/>
                <a:t>Word2Vec,Doc2Vec</a:t>
              </a:r>
              <a:endParaRPr lang="zh-CN" altLang="en-US" sz="2400" b="1" dirty="0"/>
            </a:p>
          </p:txBody>
        </p:sp>
        <p:sp>
          <p:nvSpPr>
            <p:cNvPr id="17" name="iṧ1îḋè"/>
            <p:cNvSpPr txBox="1"/>
            <p:nvPr/>
          </p:nvSpPr>
          <p:spPr>
            <a:xfrm>
              <a:off x="72030" y="4919706"/>
              <a:ext cx="2918292" cy="497935"/>
            </a:xfrm>
            <a:prstGeom prst="rect">
              <a:avLst/>
            </a:prstGeom>
          </p:spPr>
          <p:txBody>
            <a:bodyPr vert="horz" wrap="none" lIns="90000" tIns="46800" rIns="90000" bIns="46800" anchor="ctr">
              <a:noAutofit/>
            </a:bodyPr>
            <a:lstStyle/>
            <a:p>
              <a:pPr algn="r">
                <a:spcBef>
                  <a:spcPct val="0"/>
                </a:spcBef>
              </a:pPr>
              <a:r>
                <a:rPr lang="en-US" altLang="zh-CN" sz="2400" b="1" dirty="0" err="1"/>
                <a:t>ELMo</a:t>
              </a:r>
              <a:endParaRPr lang="zh-CN" altLang="en-US" sz="2400" b="1" dirty="0"/>
            </a:p>
          </p:txBody>
        </p:sp>
        <p:sp>
          <p:nvSpPr>
            <p:cNvPr id="19" name="íş1ïḋè"/>
            <p:cNvSpPr txBox="1"/>
            <p:nvPr/>
          </p:nvSpPr>
          <p:spPr>
            <a:xfrm>
              <a:off x="8902409" y="1788920"/>
              <a:ext cx="2627703" cy="321708"/>
            </a:xfrm>
            <a:prstGeom prst="rect">
              <a:avLst/>
            </a:prstGeom>
          </p:spPr>
          <p:txBody>
            <a:bodyPr vert="horz" wrap="none" lIns="90000" tIns="46800" rIns="90000" bIns="46800" anchor="ctr">
              <a:noAutofit/>
            </a:bodyPr>
            <a:lstStyle/>
            <a:p>
              <a:pPr>
                <a:spcBef>
                  <a:spcPct val="0"/>
                </a:spcBef>
              </a:pPr>
              <a:r>
                <a:rPr lang="en-US" altLang="zh-CN" sz="2400" b="1" dirty="0"/>
                <a:t>BERT</a:t>
              </a:r>
              <a:endParaRPr lang="zh-CN" altLang="en-US" sz="2400" b="1" dirty="0"/>
            </a:p>
          </p:txBody>
        </p:sp>
        <p:sp>
          <p:nvSpPr>
            <p:cNvPr id="21" name="îs1îďe"/>
            <p:cNvSpPr txBox="1"/>
            <p:nvPr/>
          </p:nvSpPr>
          <p:spPr>
            <a:xfrm>
              <a:off x="8902409" y="4672896"/>
              <a:ext cx="2627703" cy="321708"/>
            </a:xfrm>
            <a:prstGeom prst="rect">
              <a:avLst/>
            </a:prstGeom>
          </p:spPr>
          <p:txBody>
            <a:bodyPr vert="horz" wrap="none" lIns="90000" tIns="46800" rIns="90000" bIns="46800" anchor="ctr">
              <a:noAutofit/>
            </a:bodyPr>
            <a:lstStyle/>
            <a:p>
              <a:pPr algn="l"/>
              <a:r>
                <a:rPr lang="en-GB" sz="2400" b="1" i="0" dirty="0" err="1">
                  <a:solidFill>
                    <a:srgbClr val="000000"/>
                  </a:solidFill>
                  <a:effectLst/>
                  <a:latin typeface="Lucida Grande"/>
                </a:rPr>
                <a:t>RoBERTa</a:t>
              </a:r>
              <a:endParaRPr lang="en-GB" sz="2400" b="1" i="0" dirty="0">
                <a:solidFill>
                  <a:srgbClr val="000000"/>
                </a:solidFill>
                <a:effectLst/>
                <a:latin typeface="Lucida Grande"/>
              </a:endParaRPr>
            </a:p>
          </p:txBody>
        </p:sp>
      </p:grpSp>
    </p:spTree>
    <p:extLst>
      <p:ext uri="{BB962C8B-B14F-4D97-AF65-F5344CB8AC3E}">
        <p14:creationId xmlns:p14="http://schemas.microsoft.com/office/powerpoint/2010/main" val="41794316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1568643" y="2901381"/>
            <a:ext cx="5536080"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1568642" y="2800247"/>
            <a:ext cx="5537071" cy="925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7" name="文本框 6"/>
          <p:cNvSpPr txBox="1"/>
          <p:nvPr/>
        </p:nvSpPr>
        <p:spPr>
          <a:xfrm>
            <a:off x="1567652" y="3156469"/>
            <a:ext cx="5537071" cy="1115234"/>
          </a:xfrm>
          <a:prstGeom prst="rect">
            <a:avLst/>
          </a:prstGeom>
          <a:noFill/>
        </p:spPr>
        <p:txBody>
          <a:bodyPr wrap="none" rtlCol="0">
            <a:prstTxWarp prst="textPlain">
              <a:avLst/>
            </a:prstTxWarp>
            <a:spAutoFit/>
          </a:bodyPr>
          <a:lstStyle/>
          <a:p>
            <a:r>
              <a:rPr lang="en-US" altLang="zh-CN" sz="16600" b="1" dirty="0">
                <a:solidFill>
                  <a:schemeClr val="accent1"/>
                </a:solidFill>
                <a:latin typeface="+mn-lt"/>
              </a:rPr>
              <a:t>THANKS</a:t>
            </a:r>
            <a:endParaRPr lang="zh-CN" altLang="en-US" sz="16600" b="1" dirty="0">
              <a:solidFill>
                <a:schemeClr val="accent1"/>
              </a:solidFill>
              <a:latin typeface="+mn-lt"/>
            </a:endParaRPr>
          </a:p>
        </p:txBody>
      </p:sp>
    </p:spTree>
    <p:extLst>
      <p:ext uri="{BB962C8B-B14F-4D97-AF65-F5344CB8AC3E}">
        <p14:creationId xmlns:p14="http://schemas.microsoft.com/office/powerpoint/2010/main" val="1259043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fc6f79d3-69ca-4f16-8cd3-122d59be83ca"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DEE2F468-A8E0-4F95-92F2-6DD4CEEC22F8}"/>
              </a:ext>
            </a:extLst>
          </p:cNvPr>
          <p:cNvGrpSpPr>
            <a:grpSpLocks noChangeAspect="1"/>
          </p:cNvGrpSpPr>
          <p:nvPr>
            <p:custDataLst>
              <p:tags r:id="rId1"/>
            </p:custDataLst>
          </p:nvPr>
        </p:nvGrpSpPr>
        <p:grpSpPr>
          <a:xfrm>
            <a:off x="669925" y="1103867"/>
            <a:ext cx="10850563" cy="5021308"/>
            <a:chOff x="669925" y="1103867"/>
            <a:chExt cx="10850563" cy="5021308"/>
          </a:xfrm>
        </p:grpSpPr>
        <p:grpSp>
          <p:nvGrpSpPr>
            <p:cNvPr id="6" name="îŝḻîḍè">
              <a:extLst>
                <a:ext uri="{FF2B5EF4-FFF2-40B4-BE49-F238E27FC236}">
                  <a16:creationId xmlns:a16="http://schemas.microsoft.com/office/drawing/2014/main" id="{B8072535-AA32-4FF5-8C41-DE213E18AFD6}"/>
                </a:ext>
              </a:extLst>
            </p:cNvPr>
            <p:cNvGrpSpPr/>
            <p:nvPr/>
          </p:nvGrpSpPr>
          <p:grpSpPr>
            <a:xfrm>
              <a:off x="706817" y="2092727"/>
              <a:ext cx="2912377" cy="4032448"/>
              <a:chOff x="1483542" y="1808820"/>
              <a:chExt cx="2912377" cy="3636404"/>
            </a:xfrm>
          </p:grpSpPr>
          <p:sp>
            <p:nvSpPr>
              <p:cNvPr id="20" name="íśḻíḍe">
                <a:extLst>
                  <a:ext uri="{FF2B5EF4-FFF2-40B4-BE49-F238E27FC236}">
                    <a16:creationId xmlns:a16="http://schemas.microsoft.com/office/drawing/2014/main" id="{8E87D2C2-9518-40C1-85B3-22A4EA163912}"/>
                  </a:ext>
                </a:extLst>
              </p:cNvPr>
              <p:cNvSpPr/>
              <p:nvPr/>
            </p:nvSpPr>
            <p:spPr bwMode="auto">
              <a:xfrm>
                <a:off x="1483542" y="1808820"/>
                <a:ext cx="2088232" cy="3636404"/>
              </a:xfrm>
              <a:prstGeom prst="rect">
                <a:avLst/>
              </a:prstGeom>
              <a:noFill/>
              <a:ln w="76200">
                <a:solidFill>
                  <a:schemeClr val="tx2"/>
                </a:solidFill>
                <a:round/>
                <a:headEnd/>
                <a:tailEnd/>
              </a:ln>
            </p:spPr>
            <p:txBody>
              <a:bodyPr anchor="ctr"/>
              <a:lstStyle/>
              <a:p>
                <a:pPr algn="ctr"/>
                <a:endParaRPr/>
              </a:p>
            </p:txBody>
          </p:sp>
          <p:sp>
            <p:nvSpPr>
              <p:cNvPr id="21" name="ïŝliḋe">
                <a:extLst>
                  <a:ext uri="{FF2B5EF4-FFF2-40B4-BE49-F238E27FC236}">
                    <a16:creationId xmlns:a16="http://schemas.microsoft.com/office/drawing/2014/main" id="{A2E975C6-B064-420F-A9E2-1A0A455F3DA3}"/>
                  </a:ext>
                </a:extLst>
              </p:cNvPr>
              <p:cNvSpPr/>
              <p:nvPr/>
            </p:nvSpPr>
            <p:spPr>
              <a:xfrm>
                <a:off x="2747628" y="2271376"/>
                <a:ext cx="1648291" cy="2711293"/>
              </a:xfrm>
              <a:prstGeom prst="rect">
                <a:avLst/>
              </a:prstGeom>
              <a:solidFill>
                <a:schemeClr val="bg1"/>
              </a:solidFill>
              <a:ln>
                <a:noFill/>
              </a:ln>
            </p:spPr>
            <p:txBody>
              <a:bodyPr anchor="ctr"/>
              <a:lstStyle/>
              <a:p>
                <a:pPr algn="ctr"/>
                <a:endParaRPr/>
              </a:p>
            </p:txBody>
          </p:sp>
        </p:grpSp>
        <p:sp>
          <p:nvSpPr>
            <p:cNvPr id="7" name="î$ļîdê">
              <a:extLst>
                <a:ext uri="{FF2B5EF4-FFF2-40B4-BE49-F238E27FC236}">
                  <a16:creationId xmlns:a16="http://schemas.microsoft.com/office/drawing/2014/main" id="{C7F7F6B2-AF7B-4C58-8915-63DD25E8C56C}"/>
                </a:ext>
              </a:extLst>
            </p:cNvPr>
            <p:cNvSpPr txBox="1"/>
            <p:nvPr/>
          </p:nvSpPr>
          <p:spPr>
            <a:xfrm>
              <a:off x="1763249" y="2772091"/>
              <a:ext cx="655949" cy="707886"/>
            </a:xfrm>
            <a:prstGeom prst="rect">
              <a:avLst/>
            </a:prstGeom>
            <a:noFill/>
          </p:spPr>
          <p:txBody>
            <a:bodyPr wrap="none" anchor="ctr">
              <a:normAutofit/>
            </a:bodyPr>
            <a:lstStyle/>
            <a:p>
              <a:r>
                <a:rPr lang="en-US" altLang="zh-CN" sz="4000">
                  <a:solidFill>
                    <a:schemeClr val="tx2"/>
                  </a:solidFill>
                  <a:latin typeface="Impact" panose="020B0806030902050204" pitchFamily="34" charset="0"/>
                </a:rPr>
                <a:t>01</a:t>
              </a:r>
            </a:p>
          </p:txBody>
        </p:sp>
        <p:sp>
          <p:nvSpPr>
            <p:cNvPr id="8" name="ïSḷïdê">
              <a:extLst>
                <a:ext uri="{FF2B5EF4-FFF2-40B4-BE49-F238E27FC236}">
                  <a16:creationId xmlns:a16="http://schemas.microsoft.com/office/drawing/2014/main" id="{D8657F27-3F1D-433B-B636-B827326A24AF}"/>
                </a:ext>
              </a:extLst>
            </p:cNvPr>
            <p:cNvSpPr txBox="1"/>
            <p:nvPr/>
          </p:nvSpPr>
          <p:spPr>
            <a:xfrm>
              <a:off x="2404873" y="2772091"/>
              <a:ext cx="4240359" cy="353943"/>
            </a:xfrm>
            <a:prstGeom prst="rect">
              <a:avLst/>
            </a:prstGeom>
            <a:noFill/>
          </p:spPr>
          <p:txBody>
            <a:bodyPr wrap="none" lIns="90000" tIns="46800" rIns="90000" bIns="46800" anchor="b" anchorCtr="0">
              <a:normAutofit fontScale="92500" lnSpcReduction="20000"/>
            </a:bodyPr>
            <a:lstStyle/>
            <a:p>
              <a:r>
                <a:rPr lang="en-US" altLang="zh-CN" sz="2000" b="1" dirty="0"/>
                <a:t>Data Visualization</a:t>
              </a:r>
              <a:endParaRPr lang="zh-CN" altLang="en-US" sz="2000" b="1" dirty="0"/>
            </a:p>
          </p:txBody>
        </p:sp>
        <p:sp>
          <p:nvSpPr>
            <p:cNvPr id="9" name="iṩ1íḍe">
              <a:extLst>
                <a:ext uri="{FF2B5EF4-FFF2-40B4-BE49-F238E27FC236}">
                  <a16:creationId xmlns:a16="http://schemas.microsoft.com/office/drawing/2014/main" id="{36F2311C-17E1-4600-935B-D890CBBF5804}"/>
                </a:ext>
              </a:extLst>
            </p:cNvPr>
            <p:cNvSpPr txBox="1"/>
            <p:nvPr/>
          </p:nvSpPr>
          <p:spPr>
            <a:xfrm>
              <a:off x="2404873" y="3126033"/>
              <a:ext cx="4240359" cy="744895"/>
            </a:xfrm>
            <a:prstGeom prst="rect">
              <a:avLst/>
            </a:prstGeom>
          </p:spPr>
          <p:txBody>
            <a:bodyPr vert="horz" wrap="square" lIns="90000" tIns="46800" rIns="90000" bIns="46800" anchor="t" anchorCtr="0">
              <a:normAutofit/>
            </a:bodyPr>
            <a:lstStyle/>
            <a:p>
              <a:pPr marL="171450" indent="-171450">
                <a:lnSpc>
                  <a:spcPct val="150000"/>
                </a:lnSpc>
                <a:buFont typeface="Arial" panose="020B0604020202020204" pitchFamily="34" charset="0"/>
                <a:buChar char="•"/>
              </a:pPr>
              <a:r>
                <a:rPr lang="en-US" altLang="zh-CN" sz="1000" dirty="0"/>
                <a:t>Supporting text here.</a:t>
              </a:r>
            </a:p>
            <a:p>
              <a:pPr marL="171450" indent="-171450">
                <a:lnSpc>
                  <a:spcPct val="150000"/>
                </a:lnSpc>
                <a:buFont typeface="Arial" panose="020B0604020202020204" pitchFamily="34" charset="0"/>
                <a:buChar char="•"/>
              </a:pPr>
              <a:r>
                <a:rPr lang="en-US" altLang="zh-CN" sz="1000" dirty="0"/>
                <a:t>When you copy &amp; paste, choose "keep text only" option.</a:t>
              </a:r>
            </a:p>
          </p:txBody>
        </p:sp>
        <p:sp>
          <p:nvSpPr>
            <p:cNvPr id="10" name="ïṥḷîḋê">
              <a:extLst>
                <a:ext uri="{FF2B5EF4-FFF2-40B4-BE49-F238E27FC236}">
                  <a16:creationId xmlns:a16="http://schemas.microsoft.com/office/drawing/2014/main" id="{B1E73305-83FB-498D-A990-85DC1842B7CB}"/>
                </a:ext>
              </a:extLst>
            </p:cNvPr>
            <p:cNvSpPr txBox="1"/>
            <p:nvPr/>
          </p:nvSpPr>
          <p:spPr>
            <a:xfrm>
              <a:off x="1763249" y="4513404"/>
              <a:ext cx="718466" cy="707886"/>
            </a:xfrm>
            <a:prstGeom prst="rect">
              <a:avLst/>
            </a:prstGeom>
            <a:noFill/>
          </p:spPr>
          <p:txBody>
            <a:bodyPr wrap="none" anchor="ctr">
              <a:normAutofit/>
            </a:bodyPr>
            <a:lstStyle/>
            <a:p>
              <a:r>
                <a:rPr lang="en-US" altLang="zh-CN" sz="4000" dirty="0">
                  <a:solidFill>
                    <a:schemeClr val="tx2"/>
                  </a:solidFill>
                  <a:latin typeface="Impact" panose="020B0806030902050204" pitchFamily="34" charset="0"/>
                </a:rPr>
                <a:t>02</a:t>
              </a:r>
            </a:p>
          </p:txBody>
        </p:sp>
        <p:sp>
          <p:nvSpPr>
            <p:cNvPr id="11" name="îSļídê">
              <a:extLst>
                <a:ext uri="{FF2B5EF4-FFF2-40B4-BE49-F238E27FC236}">
                  <a16:creationId xmlns:a16="http://schemas.microsoft.com/office/drawing/2014/main" id="{75AC1845-A299-4EB6-AB42-FC3093E51EFA}"/>
                </a:ext>
              </a:extLst>
            </p:cNvPr>
            <p:cNvSpPr txBox="1"/>
            <p:nvPr/>
          </p:nvSpPr>
          <p:spPr>
            <a:xfrm>
              <a:off x="2404873" y="4513404"/>
              <a:ext cx="4240359" cy="353943"/>
            </a:xfrm>
            <a:prstGeom prst="rect">
              <a:avLst/>
            </a:prstGeom>
            <a:noFill/>
          </p:spPr>
          <p:txBody>
            <a:bodyPr wrap="none" lIns="90000" tIns="46800" rIns="90000" bIns="46800" anchor="b" anchorCtr="0">
              <a:normAutofit fontScale="92500" lnSpcReduction="20000"/>
            </a:bodyPr>
            <a:lstStyle/>
            <a:p>
              <a:r>
                <a:rPr lang="en-US" altLang="zh-CN" sz="2000" b="1" dirty="0"/>
                <a:t>Text Processing &amp; Tokenization</a:t>
              </a:r>
              <a:endParaRPr lang="zh-CN" altLang="en-US" sz="2000" b="1" dirty="0"/>
            </a:p>
          </p:txBody>
        </p:sp>
        <p:sp>
          <p:nvSpPr>
            <p:cNvPr id="12" name="íSľiḓê">
              <a:extLst>
                <a:ext uri="{FF2B5EF4-FFF2-40B4-BE49-F238E27FC236}">
                  <a16:creationId xmlns:a16="http://schemas.microsoft.com/office/drawing/2014/main" id="{32C8F492-A973-4B9B-BAE6-4CFDA9DC2CE4}"/>
                </a:ext>
              </a:extLst>
            </p:cNvPr>
            <p:cNvSpPr txBox="1"/>
            <p:nvPr/>
          </p:nvSpPr>
          <p:spPr>
            <a:xfrm>
              <a:off x="2404873" y="4867346"/>
              <a:ext cx="4240359" cy="744895"/>
            </a:xfrm>
            <a:prstGeom prst="rect">
              <a:avLst/>
            </a:prstGeom>
          </p:spPr>
          <p:txBody>
            <a:bodyPr vert="horz" wrap="square" lIns="90000" tIns="46800" rIns="90000" bIns="46800" anchor="t" anchorCtr="0">
              <a:normAutofit/>
            </a:bodyPr>
            <a:lstStyle/>
            <a:p>
              <a:pPr marL="171450" indent="-171450">
                <a:lnSpc>
                  <a:spcPct val="150000"/>
                </a:lnSpc>
                <a:buFont typeface="Arial" panose="020B0604020202020204" pitchFamily="34" charset="0"/>
                <a:buChar char="•"/>
              </a:pPr>
              <a:r>
                <a:rPr lang="en-US" altLang="zh-CN" sz="1000" dirty="0"/>
                <a:t>Supporting text here.</a:t>
              </a:r>
            </a:p>
            <a:p>
              <a:pPr marL="171450" indent="-171450">
                <a:lnSpc>
                  <a:spcPct val="150000"/>
                </a:lnSpc>
                <a:buFont typeface="Arial" panose="020B0604020202020204" pitchFamily="34" charset="0"/>
                <a:buChar char="•"/>
              </a:pPr>
              <a:r>
                <a:rPr lang="en-US" altLang="zh-CN" sz="1000" dirty="0"/>
                <a:t>When you copy &amp; paste, choose "keep text only" option.</a:t>
              </a:r>
            </a:p>
          </p:txBody>
        </p:sp>
        <p:sp>
          <p:nvSpPr>
            <p:cNvPr id="13" name="ïšļîḋê">
              <a:extLst>
                <a:ext uri="{FF2B5EF4-FFF2-40B4-BE49-F238E27FC236}">
                  <a16:creationId xmlns:a16="http://schemas.microsoft.com/office/drawing/2014/main" id="{E065E140-C30E-4736-ADF7-7068A9433693}"/>
                </a:ext>
              </a:extLst>
            </p:cNvPr>
            <p:cNvSpPr txBox="1"/>
            <p:nvPr/>
          </p:nvSpPr>
          <p:spPr>
            <a:xfrm>
              <a:off x="6579375" y="2772091"/>
              <a:ext cx="732893" cy="707886"/>
            </a:xfrm>
            <a:prstGeom prst="rect">
              <a:avLst/>
            </a:prstGeom>
            <a:noFill/>
          </p:spPr>
          <p:txBody>
            <a:bodyPr wrap="none" anchor="ctr">
              <a:normAutofit/>
            </a:bodyPr>
            <a:lstStyle/>
            <a:p>
              <a:r>
                <a:rPr lang="en-US" altLang="zh-CN" sz="4000">
                  <a:solidFill>
                    <a:schemeClr val="accent1"/>
                  </a:solidFill>
                  <a:latin typeface="Impact" panose="020B0806030902050204" pitchFamily="34" charset="0"/>
                </a:rPr>
                <a:t>03</a:t>
              </a:r>
            </a:p>
          </p:txBody>
        </p:sp>
        <p:sp>
          <p:nvSpPr>
            <p:cNvPr id="14" name="ïś1ïḋê">
              <a:extLst>
                <a:ext uri="{FF2B5EF4-FFF2-40B4-BE49-F238E27FC236}">
                  <a16:creationId xmlns:a16="http://schemas.microsoft.com/office/drawing/2014/main" id="{EF32EE54-1FC8-4D78-A60B-5B7C2567CBF2}"/>
                </a:ext>
              </a:extLst>
            </p:cNvPr>
            <p:cNvSpPr txBox="1"/>
            <p:nvPr/>
          </p:nvSpPr>
          <p:spPr>
            <a:xfrm>
              <a:off x="7266000" y="2772091"/>
              <a:ext cx="4254488" cy="353943"/>
            </a:xfrm>
            <a:prstGeom prst="rect">
              <a:avLst/>
            </a:prstGeom>
            <a:noFill/>
          </p:spPr>
          <p:txBody>
            <a:bodyPr wrap="none" lIns="90000" tIns="46800" rIns="90000" bIns="46800" anchor="b" anchorCtr="0">
              <a:normAutofit fontScale="92500" lnSpcReduction="20000"/>
            </a:bodyPr>
            <a:lstStyle/>
            <a:p>
              <a:r>
                <a:rPr lang="en-US" altLang="zh-CN" sz="2000" b="1" dirty="0"/>
                <a:t>Vectorization</a:t>
              </a:r>
              <a:endParaRPr lang="zh-CN" altLang="en-US" sz="2000" b="1" dirty="0"/>
            </a:p>
          </p:txBody>
        </p:sp>
        <p:sp>
          <p:nvSpPr>
            <p:cNvPr id="15" name="iṣľiḋé">
              <a:extLst>
                <a:ext uri="{FF2B5EF4-FFF2-40B4-BE49-F238E27FC236}">
                  <a16:creationId xmlns:a16="http://schemas.microsoft.com/office/drawing/2014/main" id="{8A1FF28B-5868-46D3-823F-849357E1AB40}"/>
                </a:ext>
              </a:extLst>
            </p:cNvPr>
            <p:cNvSpPr txBox="1"/>
            <p:nvPr/>
          </p:nvSpPr>
          <p:spPr>
            <a:xfrm>
              <a:off x="7266000" y="3126033"/>
              <a:ext cx="4254488" cy="744895"/>
            </a:xfrm>
            <a:prstGeom prst="rect">
              <a:avLst/>
            </a:prstGeom>
          </p:spPr>
          <p:txBody>
            <a:bodyPr vert="horz" wrap="square" lIns="90000" tIns="46800" rIns="90000" bIns="46800" anchor="t" anchorCtr="0">
              <a:normAutofit/>
            </a:bodyPr>
            <a:lstStyle/>
            <a:p>
              <a:pPr marL="171450" indent="-171450">
                <a:lnSpc>
                  <a:spcPct val="150000"/>
                </a:lnSpc>
                <a:buFont typeface="Arial" panose="020B0604020202020204" pitchFamily="34" charset="0"/>
                <a:buChar char="•"/>
              </a:pPr>
              <a:r>
                <a:rPr lang="en-US" altLang="zh-CN" sz="1000" dirty="0"/>
                <a:t>Supporting text here.</a:t>
              </a:r>
            </a:p>
            <a:p>
              <a:pPr marL="171450" indent="-171450">
                <a:lnSpc>
                  <a:spcPct val="150000"/>
                </a:lnSpc>
                <a:buFont typeface="Arial" panose="020B0604020202020204" pitchFamily="34" charset="0"/>
                <a:buChar char="•"/>
              </a:pPr>
              <a:r>
                <a:rPr lang="en-US" altLang="zh-CN" sz="1000" dirty="0"/>
                <a:t>When you copy &amp; paste, choose "keep text only" option.</a:t>
              </a:r>
            </a:p>
          </p:txBody>
        </p:sp>
        <p:sp>
          <p:nvSpPr>
            <p:cNvPr id="16" name="íş1îďê">
              <a:extLst>
                <a:ext uri="{FF2B5EF4-FFF2-40B4-BE49-F238E27FC236}">
                  <a16:creationId xmlns:a16="http://schemas.microsoft.com/office/drawing/2014/main" id="{E8100C93-BA41-4A51-BC51-B8537E9698E3}"/>
                </a:ext>
              </a:extLst>
            </p:cNvPr>
            <p:cNvSpPr txBox="1"/>
            <p:nvPr/>
          </p:nvSpPr>
          <p:spPr>
            <a:xfrm>
              <a:off x="6579375" y="4513404"/>
              <a:ext cx="716863" cy="707886"/>
            </a:xfrm>
            <a:prstGeom prst="rect">
              <a:avLst/>
            </a:prstGeom>
            <a:noFill/>
          </p:spPr>
          <p:txBody>
            <a:bodyPr wrap="none" anchor="ctr">
              <a:normAutofit/>
            </a:bodyPr>
            <a:lstStyle/>
            <a:p>
              <a:r>
                <a:rPr lang="en-US" altLang="zh-CN" sz="4000">
                  <a:solidFill>
                    <a:schemeClr val="accent1"/>
                  </a:solidFill>
                  <a:latin typeface="Impact" panose="020B0806030902050204" pitchFamily="34" charset="0"/>
                </a:rPr>
                <a:t>04</a:t>
              </a:r>
            </a:p>
          </p:txBody>
        </p:sp>
        <p:sp>
          <p:nvSpPr>
            <p:cNvPr id="17" name="íṡḻïḍe">
              <a:extLst>
                <a:ext uri="{FF2B5EF4-FFF2-40B4-BE49-F238E27FC236}">
                  <a16:creationId xmlns:a16="http://schemas.microsoft.com/office/drawing/2014/main" id="{59266AA5-5C41-43E2-84F3-A0695306595E}"/>
                </a:ext>
              </a:extLst>
            </p:cNvPr>
            <p:cNvSpPr txBox="1"/>
            <p:nvPr/>
          </p:nvSpPr>
          <p:spPr>
            <a:xfrm>
              <a:off x="7266000" y="4513404"/>
              <a:ext cx="4254488" cy="353943"/>
            </a:xfrm>
            <a:prstGeom prst="rect">
              <a:avLst/>
            </a:prstGeom>
            <a:noFill/>
          </p:spPr>
          <p:txBody>
            <a:bodyPr wrap="none" lIns="90000" tIns="46800" rIns="90000" bIns="46800" anchor="b" anchorCtr="0">
              <a:normAutofit fontScale="92500" lnSpcReduction="20000"/>
            </a:bodyPr>
            <a:lstStyle/>
            <a:p>
              <a:r>
                <a:rPr lang="en-US" altLang="zh-CN" sz="2000" b="1" dirty="0"/>
                <a:t>Limitations of the Project </a:t>
              </a:r>
              <a:endParaRPr lang="zh-CN" altLang="en-US" sz="2000" b="1" dirty="0"/>
            </a:p>
          </p:txBody>
        </p:sp>
        <p:sp>
          <p:nvSpPr>
            <p:cNvPr id="18" name="î$ļíḍè">
              <a:extLst>
                <a:ext uri="{FF2B5EF4-FFF2-40B4-BE49-F238E27FC236}">
                  <a16:creationId xmlns:a16="http://schemas.microsoft.com/office/drawing/2014/main" id="{0BA00CA4-5947-4D75-8A7A-3698F72B7DBB}"/>
                </a:ext>
              </a:extLst>
            </p:cNvPr>
            <p:cNvSpPr txBox="1"/>
            <p:nvPr/>
          </p:nvSpPr>
          <p:spPr>
            <a:xfrm>
              <a:off x="7266000" y="4867346"/>
              <a:ext cx="4254488" cy="744895"/>
            </a:xfrm>
            <a:prstGeom prst="rect">
              <a:avLst/>
            </a:prstGeom>
          </p:spPr>
          <p:txBody>
            <a:bodyPr vert="horz" wrap="square" lIns="90000" tIns="46800" rIns="90000" bIns="46800" anchor="t" anchorCtr="0">
              <a:normAutofit/>
            </a:bodyPr>
            <a:lstStyle/>
            <a:p>
              <a:pPr marL="171450" indent="-171450">
                <a:lnSpc>
                  <a:spcPct val="150000"/>
                </a:lnSpc>
                <a:buFont typeface="Arial" panose="020B0604020202020204" pitchFamily="34" charset="0"/>
                <a:buChar char="•"/>
              </a:pPr>
              <a:r>
                <a:rPr lang="en-US" altLang="zh-CN" sz="1000" dirty="0"/>
                <a:t>Supporting text here.</a:t>
              </a:r>
            </a:p>
            <a:p>
              <a:pPr marL="171450" indent="-171450">
                <a:lnSpc>
                  <a:spcPct val="150000"/>
                </a:lnSpc>
                <a:buFont typeface="Arial" panose="020B0604020202020204" pitchFamily="34" charset="0"/>
                <a:buChar char="•"/>
              </a:pPr>
              <a:r>
                <a:rPr lang="en-US" altLang="zh-CN" sz="1000" dirty="0"/>
                <a:t>When you copy &amp; paste, choose "keep text only" option.</a:t>
              </a:r>
            </a:p>
          </p:txBody>
        </p:sp>
        <p:sp>
          <p:nvSpPr>
            <p:cNvPr id="19" name="î$lïḓê">
              <a:extLst>
                <a:ext uri="{FF2B5EF4-FFF2-40B4-BE49-F238E27FC236}">
                  <a16:creationId xmlns:a16="http://schemas.microsoft.com/office/drawing/2014/main" id="{A4481E69-291B-4740-91FE-8266A06E40EA}"/>
                </a:ext>
              </a:extLst>
            </p:cNvPr>
            <p:cNvSpPr/>
            <p:nvPr/>
          </p:nvSpPr>
          <p:spPr>
            <a:xfrm>
              <a:off x="669925" y="1103867"/>
              <a:ext cx="3569230" cy="923330"/>
            </a:xfrm>
            <a:prstGeom prst="rect">
              <a:avLst/>
            </a:prstGeom>
          </p:spPr>
          <p:txBody>
            <a:bodyPr wrap="square" anchor="ctr">
              <a:normAutofit/>
            </a:bodyPr>
            <a:lstStyle/>
            <a:p>
              <a:r>
                <a:rPr lang="en-US" altLang="zh-CN" sz="3200" b="1" spc="300" dirty="0">
                  <a:solidFill>
                    <a:schemeClr val="tx2"/>
                  </a:solidFill>
                </a:rPr>
                <a:t>CONTENT</a:t>
              </a:r>
              <a:endParaRPr lang="en-US" altLang="zh-CN" sz="8800" b="1" spc="300" dirty="0">
                <a:solidFill>
                  <a:schemeClr val="tx2"/>
                </a:solidFill>
              </a:endParaRPr>
            </a:p>
          </p:txBody>
        </p:sp>
      </p:grpSp>
    </p:spTree>
    <p:extLst>
      <p:ext uri="{BB962C8B-B14F-4D97-AF65-F5344CB8AC3E}">
        <p14:creationId xmlns:p14="http://schemas.microsoft.com/office/powerpoint/2010/main" val="26605721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br>
              <a:rPr lang="en-US" altLang="zh-CN" dirty="0"/>
            </a:br>
            <a:r>
              <a:rPr lang="en-US" altLang="zh-CN" dirty="0"/>
              <a:t>Data Visualization</a:t>
            </a:r>
            <a:endParaRPr lang="zh-CN" altLang="en-US" dirty="0"/>
          </a:p>
        </p:txBody>
      </p:sp>
      <p:sp>
        <p:nvSpPr>
          <p:cNvPr id="3" name="文本占位符 2"/>
          <p:cNvSpPr>
            <a:spLocks noGrp="1"/>
          </p:cNvSpPr>
          <p:nvPr>
            <p:ph type="body" idx="1"/>
          </p:nvPr>
        </p:nvSpPr>
        <p:spPr/>
        <p:txBody>
          <a:bodyPr/>
          <a:lstStyle/>
          <a:p>
            <a:pPr lvl="0"/>
            <a:r>
              <a:rPr lang="en-US" altLang="zh-CN" dirty="0"/>
              <a:t>Supporting text here.</a:t>
            </a:r>
          </a:p>
          <a:p>
            <a:pPr lvl="0"/>
            <a:r>
              <a:rPr lang="en-US" altLang="zh-CN" dirty="0"/>
              <a:t>When you copy &amp; paste, choose "keep text only" option.</a:t>
            </a:r>
            <a:endParaRPr lang="zh-CN" altLang="en-US" dirty="0"/>
          </a:p>
        </p:txBody>
      </p:sp>
      <p:sp>
        <p:nvSpPr>
          <p:cNvPr id="5" name="文本框 4">
            <a:extLst>
              <a:ext uri="{FF2B5EF4-FFF2-40B4-BE49-F238E27FC236}">
                <a16:creationId xmlns:a16="http://schemas.microsoft.com/office/drawing/2014/main" id="{04F69230-F3A6-4586-9371-A858F4763E9F}"/>
              </a:ext>
            </a:extLst>
          </p:cNvPr>
          <p:cNvSpPr txBox="1"/>
          <p:nvPr/>
        </p:nvSpPr>
        <p:spPr>
          <a:xfrm>
            <a:off x="8236107" y="3269520"/>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/01</a:t>
            </a:r>
            <a:endParaRPr lang="zh-CN" altLang="en-US" spc="100" dirty="0">
              <a:solidFill>
                <a:schemeClr val="accent1"/>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23715973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CFDCC-95A1-4A71-9444-FC7043D7DB99}"/>
              </a:ext>
            </a:extLst>
          </p:cNvPr>
          <p:cNvSpPr>
            <a:spLocks noGrp="1"/>
          </p:cNvSpPr>
          <p:nvPr>
            <p:ph type="title"/>
          </p:nvPr>
        </p:nvSpPr>
        <p:spPr/>
        <p:txBody>
          <a:bodyPr/>
          <a:lstStyle/>
          <a:p>
            <a:r>
              <a:rPr lang="en-GB" dirty="0"/>
              <a:t>Check the Length of the Documents</a:t>
            </a:r>
          </a:p>
        </p:txBody>
      </p:sp>
      <p:sp>
        <p:nvSpPr>
          <p:cNvPr id="4" name="Slide Number Placeholder 3">
            <a:extLst>
              <a:ext uri="{FF2B5EF4-FFF2-40B4-BE49-F238E27FC236}">
                <a16:creationId xmlns:a16="http://schemas.microsoft.com/office/drawing/2014/main" id="{7419B846-4235-4683-BC33-DC9E436305DC}"/>
              </a:ext>
            </a:extLst>
          </p:cNvPr>
          <p:cNvSpPr>
            <a:spLocks noGrp="1"/>
          </p:cNvSpPr>
          <p:nvPr>
            <p:ph type="sldNum" sz="quarter" idx="12"/>
          </p:nvPr>
        </p:nvSpPr>
        <p:spPr/>
        <p:txBody>
          <a:bodyPr/>
          <a:lstStyle/>
          <a:p>
            <a:fld id="{5DD3DB80-B894-403A-B48E-6FDC1A72010E}" type="slidenum">
              <a:rPr lang="zh-CN" altLang="en-US" smtClean="0"/>
              <a:pPr/>
              <a:t>6</a:t>
            </a:fld>
            <a:endParaRPr lang="zh-CN" altLang="en-US"/>
          </a:p>
        </p:txBody>
      </p:sp>
      <p:pic>
        <p:nvPicPr>
          <p:cNvPr id="6" name="Picture 5" descr="Table&#10;&#10;Description automatically generated">
            <a:extLst>
              <a:ext uri="{FF2B5EF4-FFF2-40B4-BE49-F238E27FC236}">
                <a16:creationId xmlns:a16="http://schemas.microsoft.com/office/drawing/2014/main" id="{2713F000-8CC2-4D75-AF0C-4DF4053833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925" y="1282700"/>
            <a:ext cx="6770866" cy="4333354"/>
          </a:xfrm>
          <a:prstGeom prst="rect">
            <a:avLst/>
          </a:prstGeom>
        </p:spPr>
      </p:pic>
      <p:pic>
        <p:nvPicPr>
          <p:cNvPr id="8" name="Picture 7" descr="Chart, histogram&#10;&#10;Description automatically generated">
            <a:extLst>
              <a:ext uri="{FF2B5EF4-FFF2-40B4-BE49-F238E27FC236}">
                <a16:creationId xmlns:a16="http://schemas.microsoft.com/office/drawing/2014/main" id="{DE193D79-3B3B-4539-AE9E-1574441F57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3149" y="2691880"/>
            <a:ext cx="4397799" cy="2871290"/>
          </a:xfrm>
          <a:prstGeom prst="rect">
            <a:avLst/>
          </a:prstGeom>
        </p:spPr>
      </p:pic>
    </p:spTree>
    <p:extLst>
      <p:ext uri="{BB962C8B-B14F-4D97-AF65-F5344CB8AC3E}">
        <p14:creationId xmlns:p14="http://schemas.microsoft.com/office/powerpoint/2010/main" val="4077737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histogram, box and whisker chart&#10;&#10;Description automatically generated">
            <a:extLst>
              <a:ext uri="{FF2B5EF4-FFF2-40B4-BE49-F238E27FC236}">
                <a16:creationId xmlns:a16="http://schemas.microsoft.com/office/drawing/2014/main" id="{0D0CCA4C-0246-4983-8328-C2E40625A2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5530" y="1604179"/>
            <a:ext cx="9906215" cy="3936811"/>
          </a:xfrm>
          <a:prstGeom prst="rect">
            <a:avLst/>
          </a:prstGeom>
        </p:spPr>
      </p:pic>
    </p:spTree>
    <p:extLst>
      <p:ext uri="{BB962C8B-B14F-4D97-AF65-F5344CB8AC3E}">
        <p14:creationId xmlns:p14="http://schemas.microsoft.com/office/powerpoint/2010/main" val="30002331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Tokenization</a:t>
            </a:r>
            <a:endParaRPr lang="zh-CN" altLang="en-US" dirty="0"/>
          </a:p>
        </p:txBody>
      </p:sp>
      <p:sp>
        <p:nvSpPr>
          <p:cNvPr id="3" name="文本占位符 2"/>
          <p:cNvSpPr>
            <a:spLocks noGrp="1"/>
          </p:cNvSpPr>
          <p:nvPr>
            <p:ph type="body" idx="1"/>
          </p:nvPr>
        </p:nvSpPr>
        <p:spPr/>
        <p:txBody>
          <a:bodyPr/>
          <a:lstStyle/>
          <a:p>
            <a:pPr lvl="0"/>
            <a:r>
              <a:rPr lang="en-US" altLang="zh-CN" dirty="0"/>
              <a:t>Supporting text here.</a:t>
            </a:r>
          </a:p>
          <a:p>
            <a:pPr lvl="0"/>
            <a:r>
              <a:rPr lang="en-US" altLang="zh-CN" dirty="0"/>
              <a:t>When you copy &amp; paste, choose "keep text only" option.</a:t>
            </a:r>
            <a:endParaRPr lang="zh-CN" altLang="en-US" dirty="0"/>
          </a:p>
        </p:txBody>
      </p:sp>
      <p:sp>
        <p:nvSpPr>
          <p:cNvPr id="5" name="文本框 4">
            <a:extLst>
              <a:ext uri="{FF2B5EF4-FFF2-40B4-BE49-F238E27FC236}">
                <a16:creationId xmlns:a16="http://schemas.microsoft.com/office/drawing/2014/main" id="{04F69230-F3A6-4586-9371-A858F4763E9F}"/>
              </a:ext>
            </a:extLst>
          </p:cNvPr>
          <p:cNvSpPr txBox="1"/>
          <p:nvPr/>
        </p:nvSpPr>
        <p:spPr>
          <a:xfrm>
            <a:off x="8236107" y="3269520"/>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1"/>
                </a:solidFill>
                <a:latin typeface="Impact" panose="020B0806030902050204" pitchFamily="34" charset="0"/>
                <a:cs typeface="Arial" panose="020B0604020202020204" pitchFamily="34" charset="0"/>
              </a:rPr>
              <a:t>/02</a:t>
            </a:r>
            <a:endParaRPr lang="zh-CN" altLang="en-US" spc="100" dirty="0">
              <a:solidFill>
                <a:schemeClr val="accent1"/>
              </a:solidFill>
              <a:latin typeface="Impact" panose="020B0806030902050204" pitchFamily="34" charset="0"/>
              <a:cs typeface="Arial" panose="020B0604020202020204" pitchFamily="34" charset="0"/>
            </a:endParaRPr>
          </a:p>
        </p:txBody>
      </p:sp>
    </p:spTree>
    <p:extLst>
      <p:ext uri="{BB962C8B-B14F-4D97-AF65-F5344CB8AC3E}">
        <p14:creationId xmlns:p14="http://schemas.microsoft.com/office/powerpoint/2010/main" val="38705107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Text&#10;&#10;Description automatically generated">
            <a:extLst>
              <a:ext uri="{FF2B5EF4-FFF2-40B4-BE49-F238E27FC236}">
                <a16:creationId xmlns:a16="http://schemas.microsoft.com/office/drawing/2014/main" id="{8625F830-0D1A-4557-A90D-CDDB895454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0866" y="699061"/>
            <a:ext cx="11444046" cy="5459877"/>
          </a:xfrm>
        </p:spPr>
      </p:pic>
      <p:sp>
        <p:nvSpPr>
          <p:cNvPr id="5" name="Slide Number Placeholder 4">
            <a:extLst>
              <a:ext uri="{FF2B5EF4-FFF2-40B4-BE49-F238E27FC236}">
                <a16:creationId xmlns:a16="http://schemas.microsoft.com/office/drawing/2014/main" id="{6FBC0AAE-1A57-46D5-B90A-D36FC293F205}"/>
              </a:ext>
            </a:extLst>
          </p:cNvPr>
          <p:cNvSpPr>
            <a:spLocks noGrp="1"/>
          </p:cNvSpPr>
          <p:nvPr>
            <p:ph type="sldNum" sz="quarter" idx="12"/>
          </p:nvPr>
        </p:nvSpPr>
        <p:spPr/>
        <p:txBody>
          <a:bodyPr/>
          <a:lstStyle/>
          <a:p>
            <a:fld id="{5DD3DB80-B894-403A-B48E-6FDC1A72010E}" type="slidenum">
              <a:rPr lang="zh-CN" altLang="en-US" smtClean="0"/>
              <a:pPr/>
              <a:t>9</a:t>
            </a:fld>
            <a:endParaRPr lang="zh-CN" altLang="en-US"/>
          </a:p>
        </p:txBody>
      </p:sp>
    </p:spTree>
    <p:extLst>
      <p:ext uri="{BB962C8B-B14F-4D97-AF65-F5344CB8AC3E}">
        <p14:creationId xmlns:p14="http://schemas.microsoft.com/office/powerpoint/2010/main" val="286019211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ISLIDE.THEME" val="1bd0dec4-2b7e-44bd-b8ae-1a59d72b45da"/>
</p:tagLst>
</file>

<file path=ppt/tags/tag2.xml><?xml version="1.0" encoding="utf-8"?>
<p:tagLst xmlns:a="http://schemas.openxmlformats.org/drawingml/2006/main" xmlns:r="http://schemas.openxmlformats.org/officeDocument/2006/relationships" xmlns:p="http://schemas.openxmlformats.org/presentationml/2006/main">
  <p:tag name="ISLIDE.DIAGRAM" val="fc6f79d3-69ca-4f16-8cd3-122d59be83ca"/>
</p:tagLst>
</file>

<file path=ppt/tags/tag3.xml><?xml version="1.0" encoding="utf-8"?>
<p:tagLst xmlns:a="http://schemas.openxmlformats.org/drawingml/2006/main" xmlns:r="http://schemas.openxmlformats.org/officeDocument/2006/relationships" xmlns:p="http://schemas.openxmlformats.org/presentationml/2006/main">
  <p:tag name="ISLIDE.DIAGRAM" val="ebba2635-672c-44a3-9a32-a22c2432cc90"/>
</p:tagLst>
</file>

<file path=ppt/theme/theme1.xml><?xml version="1.0" encoding="utf-8"?>
<a:theme xmlns:a="http://schemas.openxmlformats.org/drawingml/2006/main" name="主题5">
  <a:themeElements>
    <a:clrScheme name="L109">
      <a:dk1>
        <a:srgbClr val="000000"/>
      </a:dk1>
      <a:lt1>
        <a:srgbClr val="FFFFFF"/>
      </a:lt1>
      <a:dk2>
        <a:srgbClr val="44546A"/>
      </a:dk2>
      <a:lt2>
        <a:srgbClr val="E7E6E6"/>
      </a:lt2>
      <a:accent1>
        <a:srgbClr val="354B5E"/>
      </a:accent1>
      <a:accent2>
        <a:srgbClr val="FCCA07"/>
      </a:accent2>
      <a:accent3>
        <a:srgbClr val="2192BC"/>
      </a:accent3>
      <a:accent4>
        <a:srgbClr val="A7AA9D"/>
      </a:accent4>
      <a:accent5>
        <a:srgbClr val="475F77"/>
      </a:accent5>
      <a:accent6>
        <a:srgbClr val="BFBFBF"/>
      </a:accent6>
      <a:hlink>
        <a:srgbClr val="D74B4B"/>
      </a:hlink>
      <a:folHlink>
        <a:srgbClr val="869FB7"/>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主题5" id="{B8EDB911-D765-4A7B-BBC7-40DBB672FBA6}" vid="{AECAB1C0-5DF6-436C-85E8-20094DBE11C0}"/>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iSlide</Template>
  <TotalTime>350</TotalTime>
  <Words>961</Words>
  <Application>Microsoft Office PowerPoint</Application>
  <PresentationFormat>Widescreen</PresentationFormat>
  <Paragraphs>136</Paragraphs>
  <Slides>33</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33</vt:i4>
      </vt:variant>
    </vt:vector>
  </HeadingPairs>
  <TitlesOfParts>
    <vt:vector size="44" baseType="lpstr">
      <vt:lpstr>Helvetica Neue</vt:lpstr>
      <vt:lpstr>Lucida Grande</vt:lpstr>
      <vt:lpstr>微软雅黑</vt:lpstr>
      <vt:lpstr>Arial</vt:lpstr>
      <vt:lpstr>Calibri</vt:lpstr>
      <vt:lpstr>Constantia</vt:lpstr>
      <vt:lpstr>Georgia</vt:lpstr>
      <vt:lpstr>Impact</vt:lpstr>
      <vt:lpstr>Segoe UI Light</vt:lpstr>
      <vt:lpstr>主题5</vt:lpstr>
      <vt:lpstr>OfficePLUS</vt:lpstr>
      <vt:lpstr>PowerPoint Presentation</vt:lpstr>
      <vt:lpstr>Task</vt:lpstr>
      <vt:lpstr>Approach</vt:lpstr>
      <vt:lpstr>PowerPoint Presentation</vt:lpstr>
      <vt:lpstr> Data Visualization</vt:lpstr>
      <vt:lpstr>Check the Length of the Documents</vt:lpstr>
      <vt:lpstr>PowerPoint Presentation</vt:lpstr>
      <vt:lpstr>Tokenization</vt:lpstr>
      <vt:lpstr>PowerPoint Presentation</vt:lpstr>
      <vt:lpstr>PowerPoint Presentation</vt:lpstr>
      <vt:lpstr>Thought Process 1:</vt:lpstr>
      <vt:lpstr>Simple Text Processing</vt:lpstr>
      <vt:lpstr> Vectorization</vt:lpstr>
      <vt:lpstr>Bag-of-words Model</vt:lpstr>
      <vt:lpstr>PowerPoint Presentation</vt:lpstr>
      <vt:lpstr>PowerPoint Presentation</vt:lpstr>
      <vt:lpstr>PowerPoint Presentation</vt:lpstr>
      <vt:lpstr>Normalization</vt:lpstr>
      <vt:lpstr>Thought Process 3:</vt:lpstr>
      <vt:lpstr>Note</vt:lpstr>
      <vt:lpstr>New Tokenization Function</vt:lpstr>
      <vt:lpstr>Frequency vectors</vt:lpstr>
      <vt:lpstr>Frequency vectors</vt:lpstr>
      <vt:lpstr>Frequency vectors</vt:lpstr>
      <vt:lpstr>One-Hot Encoding</vt:lpstr>
      <vt:lpstr>Thought Process 4:</vt:lpstr>
      <vt:lpstr>TF-IDF</vt:lpstr>
      <vt:lpstr>TF-IDF</vt:lpstr>
      <vt:lpstr>Problem encountered:</vt:lpstr>
      <vt:lpstr> Limitations</vt:lpstr>
      <vt:lpstr>Thought Process 5:</vt:lpstr>
      <vt:lpstr>Possible Models</vt:lpstr>
      <vt:lpstr>PowerPoint Presentation</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JINGFANG HUANG</cp:lastModifiedBy>
  <cp:revision>25</cp:revision>
  <cp:lastPrinted>2017-08-28T16:00:00Z</cp:lastPrinted>
  <dcterms:created xsi:type="dcterms:W3CDTF">2017-08-28T16:00:00Z</dcterms:created>
  <dcterms:modified xsi:type="dcterms:W3CDTF">2022-03-08T18:14:51Z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1bd0dec4-2b7e-44bd-b8ae-1a59d72b45da</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v-yunxl@microsoft.com</vt:lpwstr>
  </property>
  <property fmtid="{D5CDD505-2E9C-101B-9397-08002B2CF9AE}" pid="6" name="MSIP_Label_f42aa342-8706-4288-bd11-ebb85995028c_SetDate">
    <vt:lpwstr>2018-11-06T07:54:23.8066056Z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